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256" r:id="rId2"/>
    <p:sldId id="305" r:id="rId3"/>
    <p:sldId id="303" r:id="rId4"/>
    <p:sldId id="307" r:id="rId5"/>
    <p:sldId id="308" r:id="rId6"/>
    <p:sldId id="309" r:id="rId7"/>
    <p:sldId id="311" r:id="rId8"/>
    <p:sldId id="312" r:id="rId9"/>
    <p:sldId id="314" r:id="rId10"/>
    <p:sldId id="315" r:id="rId11"/>
    <p:sldId id="313" r:id="rId12"/>
    <p:sldId id="316" r:id="rId13"/>
    <p:sldId id="328" r:id="rId14"/>
    <p:sldId id="333" r:id="rId15"/>
    <p:sldId id="331" r:id="rId16"/>
    <p:sldId id="335" r:id="rId17"/>
    <p:sldId id="334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9" r:id="rId27"/>
    <p:sldId id="325" r:id="rId28"/>
    <p:sldId id="326" r:id="rId29"/>
    <p:sldId id="327" r:id="rId3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2"/>
      <p:bold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Comfortaa" panose="020B0604020202020204" charset="0"/>
      <p:regular r:id="rId38"/>
      <p:bold r:id="rId39"/>
    </p:embeddedFont>
    <p:embeddedFont>
      <p:font typeface="Kodchasan" panose="020B0604020202020204" charset="-34"/>
      <p:regular r:id="rId40"/>
      <p:bold r:id="rId41"/>
      <p:italic r:id="rId42"/>
      <p:boldItalic r:id="rId43"/>
    </p:embeddedFont>
    <p:embeddedFont>
      <p:font typeface="Krona One" panose="020B0604020202020204" charset="0"/>
      <p:regular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assion One" panose="020B0604020202020204" charset="0"/>
      <p:regular r:id="rId49"/>
      <p:bold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4D"/>
    <a:srgbClr val="52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33FDD8-C942-44B8-9D5B-BF672ACA00E8}">
  <a:tblStyle styleId="{7F33FDD8-C942-44B8-9D5B-BF672ACA00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6" d="100"/>
          <a:sy n="136" d="100"/>
        </p:scale>
        <p:origin x="81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xfrm>
          <a:off x="328879" y="6361"/>
          <a:ext cx="4604318" cy="38376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INTRODUCTIONS</a:t>
          </a:r>
          <a:endParaRPr lang="vi-VN" sz="20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>
        <a:xfrm>
          <a:off x="328879" y="596041"/>
          <a:ext cx="4604318" cy="38376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SOLUTION</a:t>
          </a:r>
          <a:endParaRPr lang="vi-VN" sz="20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>
        <a:xfrm>
          <a:off x="328879" y="1185721"/>
          <a:ext cx="4604318" cy="38376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OVERVIEW PROJECT</a:t>
          </a:r>
          <a:endParaRPr lang="vi-VN" sz="20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5332866B-9F08-4ED1-9513-A800AF23BAF6}">
      <dgm:prSet phldrT="[Văn bản]" custT="1"/>
      <dgm:spPr>
        <a:xfrm>
          <a:off x="328879" y="2365082"/>
          <a:ext cx="4604318" cy="38376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</a:t>
          </a:r>
          <a:endParaRPr lang="vi-VN" sz="2000" dirty="0">
            <a:solidFill>
              <a:schemeClr val="tx2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4408EAF8-8115-4F10-8191-2D78C5E590F2}">
      <dgm:prSet phldrT="[Văn bản]" custT="1"/>
      <dgm:spPr>
        <a:xfrm>
          <a:off x="285632" y="1775402"/>
          <a:ext cx="4604318" cy="38376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0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PROCESS PROJECT</a:t>
          </a:r>
          <a:endParaRPr lang="vi-VN" sz="20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ABB8F1DB-BCC1-428A-8685-AFD3ECA2767D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gm:t>
    </dgm:pt>
    <dgm:pt modelId="{D92748DA-927C-4BB7-BF5E-9BF7B768917E}" type="parTrans" cxnId="{453BEDB1-3D7E-431D-9AD5-E51B64E77205}">
      <dgm:prSet/>
      <dgm:spPr/>
      <dgm:t>
        <a:bodyPr/>
        <a:lstStyle/>
        <a:p>
          <a:endParaRPr lang="en-US"/>
        </a:p>
      </dgm:t>
    </dgm:pt>
    <dgm:pt modelId="{392F1E1F-922A-4244-9F59-6A06BB414BB3}" type="sibTrans" cxnId="{453BEDB1-3D7E-431D-9AD5-E51B64E77205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6"/>
      <dgm:spPr/>
    </dgm:pt>
    <dgm:pt modelId="{7A3132B9-C735-48E0-A27B-9B2B22AC1419}" type="pres">
      <dgm:prSet presAssocID="{596EA8E3-3156-4D13-97E3-F06D40A1D45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6">
        <dgm:presLayoutVars>
          <dgm:bulletEnabled val="1"/>
        </dgm:presLayoutVars>
      </dgm:prSet>
      <dgm:spPr>
        <a:xfrm>
          <a:off x="0" y="198241"/>
          <a:ext cx="6577598" cy="3276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gm:spPr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6"/>
      <dgm:spPr/>
    </dgm:pt>
    <dgm:pt modelId="{9A7F4B0C-AD10-41DC-8849-EABEF1FE0D5F}" type="pres">
      <dgm:prSet presAssocID="{A15432C8-70BD-4D34-BAFB-6A21310043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6">
        <dgm:presLayoutVars>
          <dgm:bulletEnabled val="1"/>
        </dgm:presLayoutVars>
      </dgm:prSet>
      <dgm:spPr>
        <a:xfrm>
          <a:off x="0" y="787921"/>
          <a:ext cx="6577598" cy="3276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gm:spPr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6"/>
      <dgm:spPr/>
    </dgm:pt>
    <dgm:pt modelId="{87A960D4-FAB6-4FCB-9F50-E336CB124B3F}" type="pres">
      <dgm:prSet presAssocID="{3E67B988-56BF-4726-B37E-6D420826026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6">
        <dgm:presLayoutVars>
          <dgm:bulletEnabled val="1"/>
        </dgm:presLayoutVars>
      </dgm:prSet>
      <dgm:spPr>
        <a:xfrm>
          <a:off x="0" y="1377601"/>
          <a:ext cx="6577598" cy="3276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gm:spPr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6"/>
      <dgm:spPr/>
    </dgm:pt>
    <dgm:pt modelId="{F5905710-23EA-4B67-9F6C-54CA6342FCDC}" type="pres">
      <dgm:prSet presAssocID="{4408EAF8-8115-4F10-8191-2D78C5E590F2}" presName="parentText" presStyleLbl="node1" presStyleIdx="3" presStyleCnt="6" custLinFactNeighborX="-13150">
        <dgm:presLayoutVars>
          <dgm:chMax val="0"/>
          <dgm:bulletEnabled val="1"/>
        </dgm:presLayoutVars>
      </dgm:prSet>
      <dgm:spPr/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6">
        <dgm:presLayoutVars>
          <dgm:bulletEnabled val="1"/>
        </dgm:presLayoutVars>
      </dgm:prSet>
      <dgm:spPr>
        <a:xfrm>
          <a:off x="0" y="1967282"/>
          <a:ext cx="6577598" cy="3276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gm:spPr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6"/>
      <dgm:spPr/>
    </dgm:pt>
    <dgm:pt modelId="{C1450228-E248-4A5A-8E5B-36DE513D8284}" type="pres">
      <dgm:prSet presAssocID="{5332866B-9F08-4ED1-9513-A800AF23BAF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6">
        <dgm:presLayoutVars>
          <dgm:bulletEnabled val="1"/>
        </dgm:presLayoutVars>
      </dgm:prSet>
      <dgm:spPr>
        <a:xfrm>
          <a:off x="0" y="2556962"/>
          <a:ext cx="6577598" cy="3276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gm:spPr>
    </dgm:pt>
    <dgm:pt modelId="{90F6FC4D-49E6-4B6C-B14D-0EC0F49B8629}" type="pres">
      <dgm:prSet presAssocID="{5D14DC50-4F79-4EEE-B232-66411F408ED6}" presName="spaceBetweenRectangles" presStyleCnt="0"/>
      <dgm:spPr/>
    </dgm:pt>
    <dgm:pt modelId="{0F1CB797-C156-4FBB-ADC1-E04BB526F030}" type="pres">
      <dgm:prSet presAssocID="{ABB8F1DB-BCC1-428A-8685-AFD3ECA2767D}" presName="parentLin" presStyleCnt="0"/>
      <dgm:spPr/>
    </dgm:pt>
    <dgm:pt modelId="{0AF351D7-1FDA-456B-8911-39B00FA95757}" type="pres">
      <dgm:prSet presAssocID="{ABB8F1DB-BCC1-428A-8685-AFD3ECA2767D}" presName="parentLeftMargin" presStyleLbl="node1" presStyleIdx="4" presStyleCnt="6"/>
      <dgm:spPr/>
    </dgm:pt>
    <dgm:pt modelId="{D3C2AFF1-CB0C-4494-B281-F99AEDFBD207}" type="pres">
      <dgm:prSet presAssocID="{ABB8F1DB-BCC1-428A-8685-AFD3ECA2767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A4779CA-C245-4F77-9F1A-617D96D2C307}" type="pres">
      <dgm:prSet presAssocID="{ABB8F1DB-BCC1-428A-8685-AFD3ECA2767D}" presName="negativeSpace" presStyleCnt="0"/>
      <dgm:spPr/>
    </dgm:pt>
    <dgm:pt modelId="{52C0DB0A-9762-4AD0-B8E1-ACD882D86133}" type="pres">
      <dgm:prSet presAssocID="{ABB8F1DB-BCC1-428A-8685-AFD3ECA2767D}" presName="childText" presStyleLbl="conFgAcc1" presStyleIdx="5" presStyleCnt="6">
        <dgm:presLayoutVars>
          <dgm:bulletEnabled val="1"/>
        </dgm:presLayoutVars>
      </dgm:prSet>
      <dgm:spPr>
        <a:solidFill>
          <a:schemeClr val="tx2">
            <a:alpha val="90000"/>
          </a:schemeClr>
        </a:solidFill>
        <a:ln>
          <a:solidFill>
            <a:schemeClr val="accent5"/>
          </a:solidFill>
        </a:ln>
      </dgm:spPr>
    </dgm:pt>
  </dgm:ptLst>
  <dgm:cxnLst>
    <dgm:cxn modelId="{DBB2E303-E78D-46D7-A082-A21ECC1AC3FA}" type="presOf" srcId="{A15432C8-70BD-4D34-BAFB-6A2131004311}" destId="{9A7F4B0C-AD10-41DC-8849-EABEF1FE0D5F}" srcOrd="1" destOrd="0" presId="urn:microsoft.com/office/officeart/2005/8/layout/list1"/>
    <dgm:cxn modelId="{7FDD681F-BC79-4AC4-9F9F-92981A0D4430}" type="presOf" srcId="{5332866B-9F08-4ED1-9513-A800AF23BAF6}" destId="{33BA6DA0-8E74-432C-BEB0-312E0B2D8B7B}" srcOrd="0" destOrd="0" presId="urn:microsoft.com/office/officeart/2005/8/layout/list1"/>
    <dgm:cxn modelId="{3BDE5E5E-A946-4C01-87BF-4E7D1210DF95}" type="presOf" srcId="{ABB8F1DB-BCC1-428A-8685-AFD3ECA2767D}" destId="{0AF351D7-1FDA-456B-8911-39B00FA95757}" srcOrd="0" destOrd="0" presId="urn:microsoft.com/office/officeart/2005/8/layout/list1"/>
    <dgm:cxn modelId="{C29AD746-5391-4AA2-AA61-186B5263AD75}" type="presOf" srcId="{4408EAF8-8115-4F10-8191-2D78C5E590F2}" destId="{F5905710-23EA-4B67-9F6C-54CA6342FCDC}" srcOrd="1" destOrd="0" presId="urn:microsoft.com/office/officeart/2005/8/layout/list1"/>
    <dgm:cxn modelId="{1F9FB27F-44C6-40A4-9A21-B4D808036ED3}" type="presOf" srcId="{596EA8E3-3156-4D13-97E3-F06D40A1D452}" destId="{7A3132B9-C735-48E0-A27B-9B2B22AC1419}" srcOrd="1" destOrd="0" presId="urn:microsoft.com/office/officeart/2005/8/layout/list1"/>
    <dgm:cxn modelId="{11622490-69DC-4C46-B9E3-FF2242AFD21D}" type="presOf" srcId="{5332866B-9F08-4ED1-9513-A800AF23BAF6}" destId="{C1450228-E248-4A5A-8E5B-36DE513D8284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31EE69A5-0919-407F-BBC7-9B44827E7BE8}" type="presOf" srcId="{3E67B988-56BF-4726-B37E-6D4208260268}" destId="{87A960D4-FAB6-4FCB-9F50-E336CB124B3F}" srcOrd="1" destOrd="0" presId="urn:microsoft.com/office/officeart/2005/8/layout/list1"/>
    <dgm:cxn modelId="{453BEDB1-3D7E-431D-9AD5-E51B64E77205}" srcId="{867559B1-A7D6-4660-AA44-5C73D8F05F3B}" destId="{ABB8F1DB-BCC1-428A-8685-AFD3ECA2767D}" srcOrd="5" destOrd="0" parTransId="{D92748DA-927C-4BB7-BF5E-9BF7B768917E}" sibTransId="{392F1E1F-922A-4244-9F59-6A06BB414BB3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71AC90C5-E6B0-4510-B9F0-BC4809F47E7F}" type="presOf" srcId="{4408EAF8-8115-4F10-8191-2D78C5E590F2}" destId="{ACF9F004-7E6C-4C0E-8206-ADBFE003BFBB}" srcOrd="0" destOrd="0" presId="urn:microsoft.com/office/officeart/2005/8/layout/list1"/>
    <dgm:cxn modelId="{D778BECE-CBA0-4F43-B890-4185774AB9C7}" type="presOf" srcId="{3E67B988-56BF-4726-B37E-6D4208260268}" destId="{1C93C1D4-27C4-4CB0-9A9E-9AEF7492A146}" srcOrd="0" destOrd="0" presId="urn:microsoft.com/office/officeart/2005/8/layout/list1"/>
    <dgm:cxn modelId="{09E32BD1-708E-4883-A4E0-A0AB90B9CBF1}" type="presOf" srcId="{596EA8E3-3156-4D13-97E3-F06D40A1D452}" destId="{FB2C28B8-133E-4DAD-92BC-0E094D55E054}" srcOrd="0" destOrd="0" presId="urn:microsoft.com/office/officeart/2005/8/layout/list1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C54DE1DB-980E-4C0B-AEFA-3CB96AAB814D}" type="presOf" srcId="{A15432C8-70BD-4D34-BAFB-6A2131004311}" destId="{2D7B6F18-9930-4719-A02B-6C5DA05F2D3A}" srcOrd="0" destOrd="0" presId="urn:microsoft.com/office/officeart/2005/8/layout/list1"/>
    <dgm:cxn modelId="{5542B3EC-FBFD-48F4-8C75-D7CB37C718E6}" type="presOf" srcId="{867559B1-A7D6-4660-AA44-5C73D8F05F3B}" destId="{D8483756-68F7-418C-9E3F-44C2877A21A5}" srcOrd="0" destOrd="0" presId="urn:microsoft.com/office/officeart/2005/8/layout/list1"/>
    <dgm:cxn modelId="{EA127BF9-028F-4055-8B91-2D2CBFB8E2DC}" type="presOf" srcId="{ABB8F1DB-BCC1-428A-8685-AFD3ECA2767D}" destId="{D3C2AFF1-CB0C-4494-B281-F99AEDFBD207}" srcOrd="1" destOrd="0" presId="urn:microsoft.com/office/officeart/2005/8/layout/list1"/>
    <dgm:cxn modelId="{DA0A5DAF-3D4B-43D8-B63D-9C50198F5D52}" type="presParOf" srcId="{D8483756-68F7-418C-9E3F-44C2877A21A5}" destId="{EBD3B650-8AA1-4D24-9BDC-326B1E4832CF}" srcOrd="0" destOrd="0" presId="urn:microsoft.com/office/officeart/2005/8/layout/list1"/>
    <dgm:cxn modelId="{38E5FE52-A37E-4A8E-A52A-429EEE794DFA}" type="presParOf" srcId="{EBD3B650-8AA1-4D24-9BDC-326B1E4832CF}" destId="{FB2C28B8-133E-4DAD-92BC-0E094D55E054}" srcOrd="0" destOrd="0" presId="urn:microsoft.com/office/officeart/2005/8/layout/list1"/>
    <dgm:cxn modelId="{CA54A9B7-C986-4435-B172-49A7D0D2F1A6}" type="presParOf" srcId="{EBD3B650-8AA1-4D24-9BDC-326B1E4832CF}" destId="{7A3132B9-C735-48E0-A27B-9B2B22AC1419}" srcOrd="1" destOrd="0" presId="urn:microsoft.com/office/officeart/2005/8/layout/list1"/>
    <dgm:cxn modelId="{3DD428E1-58B6-4529-A7D6-73A83E62AF8C}" type="presParOf" srcId="{D8483756-68F7-418C-9E3F-44C2877A21A5}" destId="{A556D339-A959-4116-8DAF-FFDD7CBC304D}" srcOrd="1" destOrd="0" presId="urn:microsoft.com/office/officeart/2005/8/layout/list1"/>
    <dgm:cxn modelId="{75A04E37-8718-465D-861F-41C49DCC1E66}" type="presParOf" srcId="{D8483756-68F7-418C-9E3F-44C2877A21A5}" destId="{CF3AC654-6B6F-4989-A566-D6D4E3B0928C}" srcOrd="2" destOrd="0" presId="urn:microsoft.com/office/officeart/2005/8/layout/list1"/>
    <dgm:cxn modelId="{FEBB0E7D-383B-4023-96BF-07B7891A89CC}" type="presParOf" srcId="{D8483756-68F7-418C-9E3F-44C2877A21A5}" destId="{3B874650-003F-484F-A218-389BE3BFF949}" srcOrd="3" destOrd="0" presId="urn:microsoft.com/office/officeart/2005/8/layout/list1"/>
    <dgm:cxn modelId="{122326E6-EA3F-476D-AF71-4DB7782C8659}" type="presParOf" srcId="{D8483756-68F7-418C-9E3F-44C2877A21A5}" destId="{15B72935-F393-4A7B-B4EF-F3EE93902EED}" srcOrd="4" destOrd="0" presId="urn:microsoft.com/office/officeart/2005/8/layout/list1"/>
    <dgm:cxn modelId="{10C20D03-38F8-4C34-9157-4E7631B99439}" type="presParOf" srcId="{15B72935-F393-4A7B-B4EF-F3EE93902EED}" destId="{2D7B6F18-9930-4719-A02B-6C5DA05F2D3A}" srcOrd="0" destOrd="0" presId="urn:microsoft.com/office/officeart/2005/8/layout/list1"/>
    <dgm:cxn modelId="{E5A25382-79C8-4DE9-BD72-3028F87A033F}" type="presParOf" srcId="{15B72935-F393-4A7B-B4EF-F3EE93902EED}" destId="{9A7F4B0C-AD10-41DC-8849-EABEF1FE0D5F}" srcOrd="1" destOrd="0" presId="urn:microsoft.com/office/officeart/2005/8/layout/list1"/>
    <dgm:cxn modelId="{D2025B6B-8A9D-425B-9C9D-58211E78E0CD}" type="presParOf" srcId="{D8483756-68F7-418C-9E3F-44C2877A21A5}" destId="{79B61DFC-60DC-47D6-9999-57B87AED7DA8}" srcOrd="5" destOrd="0" presId="urn:microsoft.com/office/officeart/2005/8/layout/list1"/>
    <dgm:cxn modelId="{445D734C-405A-44E7-9F5A-A4F0C2F097EC}" type="presParOf" srcId="{D8483756-68F7-418C-9E3F-44C2877A21A5}" destId="{3B10F231-E220-49CB-8F68-0441E3DB14BF}" srcOrd="6" destOrd="0" presId="urn:microsoft.com/office/officeart/2005/8/layout/list1"/>
    <dgm:cxn modelId="{373528AA-8E76-40F3-AC1A-7097FD9431C4}" type="presParOf" srcId="{D8483756-68F7-418C-9E3F-44C2877A21A5}" destId="{49F686E8-28B8-4CA7-9D5E-3B6DDBC6893F}" srcOrd="7" destOrd="0" presId="urn:microsoft.com/office/officeart/2005/8/layout/list1"/>
    <dgm:cxn modelId="{D5BA0D6D-86B8-4A9C-98D5-4756BD53C8EA}" type="presParOf" srcId="{D8483756-68F7-418C-9E3F-44C2877A21A5}" destId="{665F82B0-4957-49D5-86D1-9155F69F3F12}" srcOrd="8" destOrd="0" presId="urn:microsoft.com/office/officeart/2005/8/layout/list1"/>
    <dgm:cxn modelId="{FF238DD8-EBDD-4851-8433-18DE05ECC0AC}" type="presParOf" srcId="{665F82B0-4957-49D5-86D1-9155F69F3F12}" destId="{1C93C1D4-27C4-4CB0-9A9E-9AEF7492A146}" srcOrd="0" destOrd="0" presId="urn:microsoft.com/office/officeart/2005/8/layout/list1"/>
    <dgm:cxn modelId="{6E55D002-6B19-4FFA-8304-961B47AF4729}" type="presParOf" srcId="{665F82B0-4957-49D5-86D1-9155F69F3F12}" destId="{87A960D4-FAB6-4FCB-9F50-E336CB124B3F}" srcOrd="1" destOrd="0" presId="urn:microsoft.com/office/officeart/2005/8/layout/list1"/>
    <dgm:cxn modelId="{9A3ACBA3-FF8B-4699-916A-6FA65BBA0008}" type="presParOf" srcId="{D8483756-68F7-418C-9E3F-44C2877A21A5}" destId="{3100AD7C-5577-4E2C-81A0-9F22305F814D}" srcOrd="9" destOrd="0" presId="urn:microsoft.com/office/officeart/2005/8/layout/list1"/>
    <dgm:cxn modelId="{4601E21E-4A3B-4363-98BD-2842F8F5CEDE}" type="presParOf" srcId="{D8483756-68F7-418C-9E3F-44C2877A21A5}" destId="{C30CDF58-FB26-4B82-A609-83665E6BE2B0}" srcOrd="10" destOrd="0" presId="urn:microsoft.com/office/officeart/2005/8/layout/list1"/>
    <dgm:cxn modelId="{E2A4E2B4-264A-4B7F-AC61-F863EF6014CC}" type="presParOf" srcId="{D8483756-68F7-418C-9E3F-44C2877A21A5}" destId="{6CE80409-9818-4241-B41F-CB36C08CDE1C}" srcOrd="11" destOrd="0" presId="urn:microsoft.com/office/officeart/2005/8/layout/list1"/>
    <dgm:cxn modelId="{1F43EDB2-4527-4CCE-AF6D-163FA12B190E}" type="presParOf" srcId="{D8483756-68F7-418C-9E3F-44C2877A21A5}" destId="{17D4E84E-4897-4E8A-86A1-D4842BBA00B2}" srcOrd="12" destOrd="0" presId="urn:microsoft.com/office/officeart/2005/8/layout/list1"/>
    <dgm:cxn modelId="{56FCF3FE-5CB6-4FB1-B8BF-CD6938C9FBAD}" type="presParOf" srcId="{17D4E84E-4897-4E8A-86A1-D4842BBA00B2}" destId="{ACF9F004-7E6C-4C0E-8206-ADBFE003BFBB}" srcOrd="0" destOrd="0" presId="urn:microsoft.com/office/officeart/2005/8/layout/list1"/>
    <dgm:cxn modelId="{062B1B61-F0DC-4797-BA4E-C870D2E83257}" type="presParOf" srcId="{17D4E84E-4897-4E8A-86A1-D4842BBA00B2}" destId="{F5905710-23EA-4B67-9F6C-54CA6342FCDC}" srcOrd="1" destOrd="0" presId="urn:microsoft.com/office/officeart/2005/8/layout/list1"/>
    <dgm:cxn modelId="{A1F6BF00-D121-461D-93A1-997173A1FA0F}" type="presParOf" srcId="{D8483756-68F7-418C-9E3F-44C2877A21A5}" destId="{16F75658-BB38-4A7A-99F5-F2AB775DEFB2}" srcOrd="13" destOrd="0" presId="urn:microsoft.com/office/officeart/2005/8/layout/list1"/>
    <dgm:cxn modelId="{8DBADA61-8258-45D4-A23C-F92F23DE30AD}" type="presParOf" srcId="{D8483756-68F7-418C-9E3F-44C2877A21A5}" destId="{47A3E715-1390-426C-B972-5C6985E03277}" srcOrd="14" destOrd="0" presId="urn:microsoft.com/office/officeart/2005/8/layout/list1"/>
    <dgm:cxn modelId="{9A4D9CAB-3015-4EFF-B0C2-195514DEC8BE}" type="presParOf" srcId="{D8483756-68F7-418C-9E3F-44C2877A21A5}" destId="{1FEC9D67-AA52-449A-83CF-706859554D2D}" srcOrd="15" destOrd="0" presId="urn:microsoft.com/office/officeart/2005/8/layout/list1"/>
    <dgm:cxn modelId="{47B86146-1D31-423F-ABD2-A95F448DDA15}" type="presParOf" srcId="{D8483756-68F7-418C-9E3F-44C2877A21A5}" destId="{4FE48C21-7152-4014-9E90-CFEA413EB2E3}" srcOrd="16" destOrd="0" presId="urn:microsoft.com/office/officeart/2005/8/layout/list1"/>
    <dgm:cxn modelId="{5581FD01-A844-4512-9EA8-DA3E036CF122}" type="presParOf" srcId="{4FE48C21-7152-4014-9E90-CFEA413EB2E3}" destId="{33BA6DA0-8E74-432C-BEB0-312E0B2D8B7B}" srcOrd="0" destOrd="0" presId="urn:microsoft.com/office/officeart/2005/8/layout/list1"/>
    <dgm:cxn modelId="{AF7E588C-E4AB-4A1D-A3B8-0421F2A78CB3}" type="presParOf" srcId="{4FE48C21-7152-4014-9E90-CFEA413EB2E3}" destId="{C1450228-E248-4A5A-8E5B-36DE513D8284}" srcOrd="1" destOrd="0" presId="urn:microsoft.com/office/officeart/2005/8/layout/list1"/>
    <dgm:cxn modelId="{A4C5AFE3-F17D-4127-BED6-10C20F6BD295}" type="presParOf" srcId="{D8483756-68F7-418C-9E3F-44C2877A21A5}" destId="{7E719F56-B27F-43D7-AF70-2334DEBB9C45}" srcOrd="17" destOrd="0" presId="urn:microsoft.com/office/officeart/2005/8/layout/list1"/>
    <dgm:cxn modelId="{E7669373-CACC-4449-A8F3-340CC6548E40}" type="presParOf" srcId="{D8483756-68F7-418C-9E3F-44C2877A21A5}" destId="{70DFD580-992F-4476-8F58-BD1F38462C64}" srcOrd="18" destOrd="0" presId="urn:microsoft.com/office/officeart/2005/8/layout/list1"/>
    <dgm:cxn modelId="{FC3163D8-CFFF-47AF-A8ED-45DA27E648A2}" type="presParOf" srcId="{D8483756-68F7-418C-9E3F-44C2877A21A5}" destId="{90F6FC4D-49E6-4B6C-B14D-0EC0F49B8629}" srcOrd="19" destOrd="0" presId="urn:microsoft.com/office/officeart/2005/8/layout/list1"/>
    <dgm:cxn modelId="{252AC2A2-FC4E-4342-AB2B-F7F3708D092E}" type="presParOf" srcId="{D8483756-68F7-418C-9E3F-44C2877A21A5}" destId="{0F1CB797-C156-4FBB-ADC1-E04BB526F030}" srcOrd="20" destOrd="0" presId="urn:microsoft.com/office/officeart/2005/8/layout/list1"/>
    <dgm:cxn modelId="{5A3E84B7-AF2A-4236-B3CE-714974C94D4C}" type="presParOf" srcId="{0F1CB797-C156-4FBB-ADC1-E04BB526F030}" destId="{0AF351D7-1FDA-456B-8911-39B00FA95757}" srcOrd="0" destOrd="0" presId="urn:microsoft.com/office/officeart/2005/8/layout/list1"/>
    <dgm:cxn modelId="{2CE6D332-4A76-4632-BA70-2EB51690F2D9}" type="presParOf" srcId="{0F1CB797-C156-4FBB-ADC1-E04BB526F030}" destId="{D3C2AFF1-CB0C-4494-B281-F99AEDFBD207}" srcOrd="1" destOrd="0" presId="urn:microsoft.com/office/officeart/2005/8/layout/list1"/>
    <dgm:cxn modelId="{4276F5DA-7021-4FA7-882A-026415CE12AC}" type="presParOf" srcId="{D8483756-68F7-418C-9E3F-44C2877A21A5}" destId="{CA4779CA-C245-4F77-9F1A-617D96D2C307}" srcOrd="21" destOrd="0" presId="urn:microsoft.com/office/officeart/2005/8/layout/list1"/>
    <dgm:cxn modelId="{BCBFDE2B-1DC9-426D-88D4-AA961CA82D02}" type="presParOf" srcId="{D8483756-68F7-418C-9E3F-44C2877A21A5}" destId="{52C0DB0A-9762-4AD0-B8E1-ACD882D8613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259261"/>
          <a:ext cx="6577598" cy="25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111661"/>
          <a:ext cx="4604318" cy="2952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INTRODUCTIONS</a:t>
          </a:r>
          <a:endParaRPr lang="vi-VN" sz="2000" kern="12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3289" y="126071"/>
        <a:ext cx="4575498" cy="266380"/>
      </dsp:txXfrm>
    </dsp:sp>
    <dsp:sp modelId="{3B10F231-E220-49CB-8F68-0441E3DB14BF}">
      <dsp:nvSpPr>
        <dsp:cNvPr id="0" name=""/>
        <dsp:cNvSpPr/>
      </dsp:nvSpPr>
      <dsp:spPr>
        <a:xfrm>
          <a:off x="0" y="712861"/>
          <a:ext cx="6577598" cy="25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65261"/>
          <a:ext cx="4604318" cy="2952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SOLUTION</a:t>
          </a:r>
          <a:endParaRPr lang="vi-VN" sz="2000" kern="12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3289" y="579671"/>
        <a:ext cx="4575498" cy="266380"/>
      </dsp:txXfrm>
    </dsp:sp>
    <dsp:sp modelId="{C30CDF58-FB26-4B82-A609-83665E6BE2B0}">
      <dsp:nvSpPr>
        <dsp:cNvPr id="0" name=""/>
        <dsp:cNvSpPr/>
      </dsp:nvSpPr>
      <dsp:spPr>
        <a:xfrm>
          <a:off x="0" y="1166461"/>
          <a:ext cx="6577598" cy="25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018861"/>
          <a:ext cx="4604318" cy="2952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OVERVIEW PROJECT</a:t>
          </a:r>
          <a:endParaRPr lang="vi-VN" sz="2000" kern="12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3289" y="1033271"/>
        <a:ext cx="4575498" cy="266380"/>
      </dsp:txXfrm>
    </dsp:sp>
    <dsp:sp modelId="{47A3E715-1390-426C-B972-5C6985E03277}">
      <dsp:nvSpPr>
        <dsp:cNvPr id="0" name=""/>
        <dsp:cNvSpPr/>
      </dsp:nvSpPr>
      <dsp:spPr>
        <a:xfrm>
          <a:off x="0" y="1620062"/>
          <a:ext cx="6577598" cy="25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285632" y="1472461"/>
          <a:ext cx="4604318" cy="2952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FF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PROCESS PROJECT</a:t>
          </a:r>
          <a:endParaRPr lang="vi-VN" sz="2000" kern="1200" dirty="0">
            <a:solidFill>
              <a:srgbClr val="FFFFFF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00042" y="1486871"/>
        <a:ext cx="4575498" cy="266380"/>
      </dsp:txXfrm>
    </dsp:sp>
    <dsp:sp modelId="{70DFD580-992F-4476-8F58-BD1F38462C64}">
      <dsp:nvSpPr>
        <dsp:cNvPr id="0" name=""/>
        <dsp:cNvSpPr/>
      </dsp:nvSpPr>
      <dsp:spPr>
        <a:xfrm>
          <a:off x="0" y="2073662"/>
          <a:ext cx="6577598" cy="25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1926062"/>
          <a:ext cx="4604318" cy="2952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</a:t>
          </a:r>
          <a:endParaRPr lang="vi-VN" sz="2000" kern="1200" dirty="0">
            <a:solidFill>
              <a:schemeClr val="tx2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343289" y="1940472"/>
        <a:ext cx="4575498" cy="266380"/>
      </dsp:txXfrm>
    </dsp:sp>
    <dsp:sp modelId="{52C0DB0A-9762-4AD0-B8E1-ACD882D86133}">
      <dsp:nvSpPr>
        <dsp:cNvPr id="0" name=""/>
        <dsp:cNvSpPr/>
      </dsp:nvSpPr>
      <dsp:spPr>
        <a:xfrm>
          <a:off x="0" y="2527262"/>
          <a:ext cx="6577598" cy="252000"/>
        </a:xfrm>
        <a:prstGeom prst="rect">
          <a:avLst/>
        </a:prstGeom>
        <a:solidFill>
          <a:schemeClr val="tx2">
            <a:alpha val="90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2AFF1-CB0C-4494-B281-F99AEDFBD207}">
      <dsp:nvSpPr>
        <dsp:cNvPr id="0" name=""/>
        <dsp:cNvSpPr/>
      </dsp:nvSpPr>
      <dsp:spPr>
        <a:xfrm>
          <a:off x="328879" y="2379661"/>
          <a:ext cx="4604318" cy="295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</a:p>
      </dsp:txBody>
      <dsp:txXfrm>
        <a:off x="343289" y="2394071"/>
        <a:ext cx="4575498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237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9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0537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053600" y="0"/>
            <a:ext cx="6090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53600" y="2571750"/>
            <a:ext cx="60903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021800" y="1021954"/>
            <a:ext cx="3406200" cy="27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21925" y="3818829"/>
            <a:ext cx="3406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107299" y="25794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 + DESIGN  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612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 + 4 COLUMNS 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797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085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434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533475"/>
            <a:ext cx="7717500" cy="32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Roboto"/>
              <a:buAutoNum type="arabicPeriod"/>
              <a:defRPr sz="10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2A2E21"/>
              </a:buClr>
              <a:buSzPts val="1400"/>
              <a:buFont typeface="Kodchasan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2A2E21"/>
              </a:buClr>
              <a:buSzPts val="1400"/>
              <a:buFont typeface="Kodchasan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31525"/>
            <a:ext cx="77175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0" y="1"/>
            <a:ext cx="9144000" cy="163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0" y="1080125"/>
            <a:ext cx="9144000" cy="406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t="55001" b="35298"/>
          <a:stretch/>
        </p:blipFill>
        <p:spPr>
          <a:xfrm>
            <a:off x="0" y="1015000"/>
            <a:ext cx="9144000" cy="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13250" y="4423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2"/>
          </p:nvPr>
        </p:nvSpPr>
        <p:spPr>
          <a:xfrm>
            <a:off x="1601454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601467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736754" y="1897725"/>
            <a:ext cx="789300" cy="108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 idx="4"/>
          </p:nvPr>
        </p:nvSpPr>
        <p:spPr>
          <a:xfrm>
            <a:off x="5489256" y="19810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5"/>
          </p:nvPr>
        </p:nvSpPr>
        <p:spPr>
          <a:xfrm>
            <a:off x="5489269" y="22904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6" hasCustomPrompt="1"/>
          </p:nvPr>
        </p:nvSpPr>
        <p:spPr>
          <a:xfrm>
            <a:off x="4623754" y="192172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7"/>
          </p:nvPr>
        </p:nvSpPr>
        <p:spPr>
          <a:xfrm>
            <a:off x="16014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1601468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9" hasCustomPrompt="1"/>
          </p:nvPr>
        </p:nvSpPr>
        <p:spPr>
          <a:xfrm>
            <a:off x="736754" y="350037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ctrTitle" idx="13"/>
          </p:nvPr>
        </p:nvSpPr>
        <p:spPr>
          <a:xfrm>
            <a:off x="5489254" y="3550525"/>
            <a:ext cx="28260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assion One"/>
              <a:buNone/>
              <a:defRPr sz="18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5489266" y="3859925"/>
            <a:ext cx="2826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23741" y="3500375"/>
            <a:ext cx="789300" cy="10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5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-475"/>
            <a:ext cx="9189900" cy="5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446975" y="2927975"/>
            <a:ext cx="39840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4447004" y="1683625"/>
            <a:ext cx="3984000" cy="12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0" y="-475"/>
            <a:ext cx="2911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-178451" y="25413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3311700" y="-525"/>
            <a:ext cx="583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0" y="0"/>
            <a:ext cx="3456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13225" y="1927000"/>
            <a:ext cx="2537700" cy="1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  <a:latin typeface="Kodchasan"/>
                <a:ea typeface="Kodchasan"/>
                <a:cs typeface="Kodchasan"/>
                <a:sym typeface="Kodchasan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 idx="2"/>
          </p:nvPr>
        </p:nvSpPr>
        <p:spPr>
          <a:xfrm>
            <a:off x="5036955" y="1015338"/>
            <a:ext cx="2414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5036950" y="1324738"/>
            <a:ext cx="24141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3"/>
          </p:nvPr>
        </p:nvSpPr>
        <p:spPr>
          <a:xfrm>
            <a:off x="5036955" y="3792338"/>
            <a:ext cx="2414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4"/>
          </p:nvPr>
        </p:nvSpPr>
        <p:spPr>
          <a:xfrm>
            <a:off x="5036950" y="4101738"/>
            <a:ext cx="24141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ctrTitle" idx="5"/>
          </p:nvPr>
        </p:nvSpPr>
        <p:spPr>
          <a:xfrm>
            <a:off x="5036955" y="2403838"/>
            <a:ext cx="24141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ssion One"/>
              <a:buNone/>
              <a:defRPr sz="1800">
                <a:solidFill>
                  <a:schemeClr val="lt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6"/>
          </p:nvPr>
        </p:nvSpPr>
        <p:spPr>
          <a:xfrm>
            <a:off x="5036950" y="2713238"/>
            <a:ext cx="2414100" cy="6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/>
          </a:blip>
          <a:srcRect l="34789" t="55001" b="35298"/>
          <a:stretch/>
        </p:blipFill>
        <p:spPr>
          <a:xfrm rot="5400000">
            <a:off x="450199" y="2541371"/>
            <a:ext cx="5962651" cy="4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49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 + 4 COLUMNS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126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rona One"/>
              <a:buNone/>
              <a:defRPr sz="2500" b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  <a:defRPr sz="2800" b="1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4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437" y="273676"/>
            <a:ext cx="3011487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48189" y="1899374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434"/>
            <a:r>
              <a:rPr lang="en-US" sz="2400" b="1" spc="1200" dirty="0"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07904" y="2478454"/>
            <a:ext cx="5061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Connect Application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040" y="3331866"/>
            <a:ext cx="4104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Group: C1SE.44 	12-2021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099" y="4100397"/>
            <a:ext cx="1517650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68" y="4338638"/>
            <a:ext cx="414337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926"/>
            <a:ext cx="2843808" cy="5142573"/>
          </a:xfrm>
          <a:prstGeom prst="rect">
            <a:avLst/>
          </a:prstGeom>
          <a:solidFill>
            <a:srgbClr val="FF914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5488" y="1163378"/>
            <a:ext cx="2630153" cy="26301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779912" y="49287"/>
            <a:ext cx="1781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pPr algn="ctr"/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10952"/>
            <a:ext cx="7884368" cy="458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" y="49287"/>
            <a:ext cx="406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Component &amp; connection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811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662" y="67969"/>
            <a:ext cx="2428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79912" y="49287"/>
            <a:ext cx="1781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pPr algn="ctr"/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62" y="49287"/>
            <a:ext cx="28083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vi-VN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84" y="539046"/>
            <a:ext cx="8280920" cy="456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409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779912" y="49287"/>
            <a:ext cx="1781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pPr algn="ctr"/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851670"/>
            <a:ext cx="1968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6406"/>
            <a:ext cx="6456040" cy="460216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571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5098"/>
            <a:ext cx="8604448" cy="455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23927" y="51470"/>
            <a:ext cx="14590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67011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7892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86621" y="324233"/>
            <a:ext cx="3193651" cy="540482"/>
          </a:xfrm>
          <a:solidFill>
            <a:schemeClr val="accent1"/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Homepage User</a:t>
            </a:r>
            <a:b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080369" y="987574"/>
            <a:ext cx="691276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64" y="361394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981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665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077336" y="877095"/>
            <a:ext cx="6918833" cy="38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726257" y="299070"/>
            <a:ext cx="3193651" cy="540482"/>
          </a:xfrm>
          <a:solidFill>
            <a:schemeClr val="accent1"/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Forum User</a:t>
            </a:r>
            <a:b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64" y="361394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93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19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726257" y="299070"/>
            <a:ext cx="4997871" cy="540482"/>
          </a:xfrm>
          <a:solidFill>
            <a:schemeClr val="accent1"/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Forum Management Admin</a:t>
            </a:r>
            <a:b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64" y="361394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93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/>
          <a:srcRect b="23546"/>
          <a:stretch/>
        </p:blipFill>
        <p:spPr bwMode="auto">
          <a:xfrm>
            <a:off x="734329" y="1131590"/>
            <a:ext cx="7696426" cy="3309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839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726257" y="299070"/>
            <a:ext cx="5141887" cy="540482"/>
          </a:xfrm>
          <a:solidFill>
            <a:schemeClr val="accent1"/>
          </a:solidFill>
        </p:spPr>
        <p:txBody>
          <a:bodyPr/>
          <a:lstStyle/>
          <a:p>
            <a:pPr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Account Management Admin</a:t>
            </a:r>
            <a:br>
              <a:rPr 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64" y="361394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93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/>
          <a:srcRect b="16740"/>
          <a:stretch/>
        </p:blipFill>
        <p:spPr bwMode="auto">
          <a:xfrm>
            <a:off x="623429" y="987574"/>
            <a:ext cx="7918225" cy="370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839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6496530" y="292212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43581" y="2039425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844980" y="1973096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5847681" y="1059582"/>
            <a:ext cx="1574854" cy="50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0206" y="3956814"/>
            <a:ext cx="148303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SQL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1127" y="2459451"/>
            <a:ext cx="2092411" cy="1540055"/>
            <a:chOff x="236378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36378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29" name="Google Shape;629;p28"/>
          <p:cNvCxnSpPr>
            <a:endCxn id="580" idx="1"/>
          </p:cNvCxnSpPr>
          <p:nvPr/>
        </p:nvCxnSpPr>
        <p:spPr>
          <a:xfrm>
            <a:off x="5410962" y="3085140"/>
            <a:ext cx="1085568" cy="1524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>
            <a:cxnSpLocks/>
          </p:cNvCxnSpPr>
          <p:nvPr/>
        </p:nvCxnSpPr>
        <p:spPr>
          <a:xfrm rot="5400000" flipH="1" flipV="1">
            <a:off x="4934098" y="1549218"/>
            <a:ext cx="1133967" cy="8500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endCxn id="586" idx="1"/>
          </p:cNvCxnSpPr>
          <p:nvPr/>
        </p:nvCxnSpPr>
        <p:spPr>
          <a:xfrm flipV="1">
            <a:off x="5419212" y="2354875"/>
            <a:ext cx="924369" cy="3570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76529" y="3473975"/>
            <a:ext cx="899155" cy="80623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Google Shape;578;p28"/>
          <p:cNvSpPr txBox="1">
            <a:spLocks/>
          </p:cNvSpPr>
          <p:nvPr/>
        </p:nvSpPr>
        <p:spPr>
          <a:xfrm>
            <a:off x="2308704" y="339502"/>
            <a:ext cx="4187826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IDE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71" y="2884078"/>
            <a:ext cx="730525" cy="633526"/>
          </a:xfrm>
          <a:prstGeom prst="rect">
            <a:avLst/>
          </a:prstGeom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805069"/>
            <a:ext cx="702044" cy="70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929762" y="0"/>
            <a:ext cx="14590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endParaRPr lang="en-US" dirty="0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6" y="282213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39" y="1118061"/>
            <a:ext cx="1212757" cy="57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7" y="767969"/>
            <a:ext cx="792088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397345" y="996099"/>
            <a:ext cx="1934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cxnSp>
        <p:nvCxnSpPr>
          <p:cNvPr id="64" name="Google Shape;629;p28"/>
          <p:cNvCxnSpPr>
            <a:cxnSpLocks/>
          </p:cNvCxnSpPr>
          <p:nvPr/>
        </p:nvCxnSpPr>
        <p:spPr>
          <a:xfrm rot="16200000" flipH="1">
            <a:off x="3077998" y="1463456"/>
            <a:ext cx="1091348" cy="7842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2" y="2735699"/>
            <a:ext cx="691014" cy="691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373277" y="295064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IntelliJ IDEA </a:t>
            </a:r>
          </a:p>
        </p:txBody>
      </p:sp>
      <p:cxnSp>
        <p:nvCxnSpPr>
          <p:cNvPr id="71" name="Google Shape;629;p28"/>
          <p:cNvCxnSpPr>
            <a:cxnSpLocks/>
            <a:stCxn id="16" idx="3"/>
          </p:cNvCxnSpPr>
          <p:nvPr/>
        </p:nvCxnSpPr>
        <p:spPr>
          <a:xfrm flipV="1">
            <a:off x="2955761" y="2970945"/>
            <a:ext cx="994409" cy="16436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A730717-6A13-4413-8790-21087F2F0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602" y="1768437"/>
            <a:ext cx="691014" cy="691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BCA98-E0AE-4B6C-9099-DBD7A9B916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320" y="3687776"/>
            <a:ext cx="781600" cy="7816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90551D4-616C-44F9-809F-87A59DB2A1C3}"/>
              </a:ext>
            </a:extLst>
          </p:cNvPr>
          <p:cNvSpPr/>
          <p:nvPr/>
        </p:nvSpPr>
        <p:spPr>
          <a:xfrm>
            <a:off x="1485525" y="3872324"/>
            <a:ext cx="1427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C84C8E-7AF0-4E2F-9BB6-20D3AD1797A7}"/>
              </a:ext>
            </a:extLst>
          </p:cNvPr>
          <p:cNvSpPr/>
          <p:nvPr/>
        </p:nvSpPr>
        <p:spPr>
          <a:xfrm>
            <a:off x="1411960" y="1901972"/>
            <a:ext cx="1031922" cy="37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</a:p>
        </p:txBody>
      </p:sp>
      <p:cxnSp>
        <p:nvCxnSpPr>
          <p:cNvPr id="67" name="Google Shape;629;p28">
            <a:extLst>
              <a:ext uri="{FF2B5EF4-FFF2-40B4-BE49-F238E27FC236}">
                <a16:creationId xmlns:a16="http://schemas.microsoft.com/office/drawing/2014/main" id="{2B44CBFB-D5F9-4F78-96A2-95F141C478A4}"/>
              </a:ext>
            </a:extLst>
          </p:cNvPr>
          <p:cNvCxnSpPr>
            <a:cxnSpLocks/>
          </p:cNvCxnSpPr>
          <p:nvPr/>
        </p:nvCxnSpPr>
        <p:spPr>
          <a:xfrm>
            <a:off x="2525936" y="2133582"/>
            <a:ext cx="1415483" cy="4416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72" name="Google Shape;629;p28">
            <a:extLst>
              <a:ext uri="{FF2B5EF4-FFF2-40B4-BE49-F238E27FC236}">
                <a16:creationId xmlns:a16="http://schemas.microsoft.com/office/drawing/2014/main" id="{CBFD2944-60AF-4171-AE39-BE3D8E37217A}"/>
              </a:ext>
            </a:extLst>
          </p:cNvPr>
          <p:cNvCxnSpPr>
            <a:cxnSpLocks/>
          </p:cNvCxnSpPr>
          <p:nvPr/>
        </p:nvCxnSpPr>
        <p:spPr>
          <a:xfrm flipV="1">
            <a:off x="2961615" y="3440261"/>
            <a:ext cx="883767" cy="5987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74" name="Picture 3">
            <a:extLst>
              <a:ext uri="{FF2B5EF4-FFF2-40B4-BE49-F238E27FC236}">
                <a16:creationId xmlns:a16="http://schemas.microsoft.com/office/drawing/2014/main" id="{38FB4C8B-B143-470B-97B3-2DB0757E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19" y="1997799"/>
            <a:ext cx="647829" cy="64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792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/>
      <p:bldP spid="586" grpId="0"/>
      <p:bldP spid="593" grpId="0"/>
      <p:bldP spid="595" grpId="0"/>
      <p:bldP spid="9" grpId="0"/>
      <p:bldP spid="16" grpId="0"/>
      <p:bldP spid="65" grpId="0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555242" y="246353"/>
            <a:ext cx="418782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812264" y="1150586"/>
            <a:ext cx="3707010" cy="55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management work</a:t>
            </a:r>
            <a:endParaRPr sz="2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66" y="4043202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80587" y="4272043"/>
            <a:ext cx="46838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management source code</a:t>
            </a:r>
          </a:p>
        </p:txBody>
      </p:sp>
      <p:sp>
        <p:nvSpPr>
          <p:cNvPr id="9" name="Google Shape;635;p28"/>
          <p:cNvSpPr/>
          <p:nvPr/>
        </p:nvSpPr>
        <p:spPr>
          <a:xfrm>
            <a:off x="355933" y="345394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97" y="1246088"/>
            <a:ext cx="931577" cy="36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9" y="2901839"/>
            <a:ext cx="743549" cy="74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0587" y="3147814"/>
            <a:ext cx="5040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meet  for management meeting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456" y="360147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5" y="1917683"/>
            <a:ext cx="1461517" cy="98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80587" y="2194317"/>
            <a:ext cx="5533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Slack for exchanging information about work</a:t>
            </a:r>
          </a:p>
        </p:txBody>
      </p:sp>
    </p:spTree>
    <p:extLst>
      <p:ext uri="{BB962C8B-B14F-4D97-AF65-F5344CB8AC3E}">
        <p14:creationId xmlns:p14="http://schemas.microsoft.com/office/powerpoint/2010/main" val="3023486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0"/>
      <p:bldP spid="10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0" y="4757145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4294967295"/>
          </p:nvPr>
        </p:nvSpPr>
        <p:spPr>
          <a:xfrm>
            <a:off x="755576" y="3575371"/>
            <a:ext cx="4176464" cy="100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Nguyen Minh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nhatnm2010@gmail.com</a:t>
            </a:r>
            <a:br>
              <a:rPr lang="en-US" sz="1100" dirty="0"/>
            </a:br>
            <a:br>
              <a:rPr lang="en-US" sz="1100" dirty="0"/>
            </a:br>
            <a:endParaRPr lang="en-US" sz="11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9752" y="339502"/>
            <a:ext cx="4857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sz="3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50" y="2452095"/>
            <a:ext cx="30416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53348"/>
            <a:ext cx="1512168" cy="1751272"/>
          </a:xfrm>
          <a:prstGeom prst="round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94938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724128" y="935514"/>
            <a:ext cx="3287915" cy="3202874"/>
          </a:xfrm>
        </p:spPr>
        <p:txBody>
          <a:bodyPr/>
          <a:lstStyle/>
          <a:p>
            <a:pPr marL="65088" indent="-3175" algn="l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is an iterative and incremental agile software development framework for managing software projects and product or application development.</a:t>
            </a: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Process model</a:t>
            </a:r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185346" y="257664"/>
            <a:ext cx="5532948" cy="513886"/>
          </a:xfrm>
        </p:spPr>
        <p:txBody>
          <a:bodyPr/>
          <a:lstStyle/>
          <a:p>
            <a:r>
              <a:rPr lang="en-US" sz="31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0068"/>
            <a:ext cx="540060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48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5052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0525"/>
            <a:ext cx="2187315" cy="61442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06/09/2021</a:t>
            </a:r>
            <a:b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03/10/2021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28days</a:t>
            </a: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04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</a:t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31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 </a:t>
            </a: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28days</a:t>
            </a: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 </a:t>
            </a:r>
          </a:p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 </a:t>
            </a:r>
          </a:p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21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95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 animBg="1"/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1: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" name="AutoShape 1" descr="data:image/png;base64,iVBORw0KGgoAAAANSUhEUgAAAeIAAAEvCAYAAACZn8LJAAAAAXNSR0IArs4c6QAAIABJREFUeF7tnQ10FGWa7//dnXQ3ISEhgRASMGHAAA5mYDACBhAMOJEvRWFgdIZ14LLsrDuyl3FmWe6ye/dwLus4O9yBWe+ul4XrcJWLIw46GRSVqCDyYRhhogJBEQIkxkCAkBDynXvecqqprlR1V3U66a7qf52Tk3Tn/Xie3/NW/et537e6HeBBAiRAAiRAAiQQMQIO0fP58+c7b968GTEj2DEJkAAJkAAJxCiBdyUhLi8v78zNzY1RBnSbBEiABEiABCJD4PTp06AQR4Y9eyUBEiABEiABUIg5CEiABEiABEggggQoxBGEz65JgARIgARIgELMMUACJEACJEACESRAIY4gfHZNAiRAAiRAAhRijgESIAESIAESiCABCnEE4bNrEiABEiABEqAQcwyQAAmQAAmQQAQJUIgjCJ9dkwAJkAAJkACFmGOABEiABEiABCJIgEIcQfjsmgRIgARIgAQoxBwDJEACJEACJBBBAhTiCMJn1yRAAiRAAiRAIeYY6BECdXV1WLduHWbMmIGioqIe6aO3G92zZw/27t2LtWvXIjk5ube7j8r+ysrK8PTTT2P16tXIy8uLShvNGrVlyxbU1tZi5cqV8Hg8XapXVFRg/fr1eOKJJ2zjs1lGLB9eAhTi8PLs8dZkgauqqvLra+zYsboXjh43SqMDKwqxfIGtr6/3eVRYWIhly5ZJr60oxMLmbdu2afoTjnHRG0Lc22M+GoVYPTYzMzN1bwjlmC9ZssQ2N8HhGKvR3AaFOJqjY1Dg5AtVenp61Iix1YRYvnipMztxUc7KypIuaL0lxELcnn32WaxZswbZ2dkhj1Bh+4cffujXjngvPz8/KjK5YIInO641lnpyzAezq7czYrm/+fPn+4RVK7bqGxYKccinTq9XpBD3OvLudagncEIkdu3a1e2Ld/esu1XbSkKsdaHT4mAlIZb5jx492pfRhyu24WonmOAFEmJ5hqInxnwwu3pTiJubm7Fx40YJhXKqXH1+Kcs9/vjjeOaZZ2y1LBSuMRet7VCIozUyOnYFEmLl+qWeuKjFRG5P3D2XlpaipKQE8jT3u+++C5GdySe2PB2utR4oT1EKs5OSkqT1MzElql4j1pr+VbandUOhJypKX0S/Yk1a+CHslKdjjUzZiwvvyZMng679yv09+eST2LRpk9SPOLR4BJsSFv8XzB566CH88pe/hJgO/8lPfiLxP378uF/0ldPjRoerUSEWvotDxEmse8rT8lozA6KcyKbFmrCIscjYxaFeL9VqUy4vMnytMaDHUbxvdMwry8qxUfYrs5NFS+asLqMWYtne4cOHS2JYXV2tuUasPAfk80A9q6HuWxlPrXGk57ueQAfiZXTssFzvE6AQ9z7zbvWodWLKF4q7777bl/2YFWJx4VJPZcliolyP0hJK9Tqh8kKrbFMuF+g9LbtFvd/85jcYNmwYli9f7ttAo7xgNjU1SUKs9MOIGBkpIwfMKA/ldLaoq+W3VltyP+GcmhbCHkjIha2ijDrG4kZGKQxyOfWNjVZ2qFVW62YnWOYp8zAz5rdu3YpVq1ZJm+lksaqpqfHdZGkJmPChuLjYN7a0xpVy2UfLZ62lDfV7Wn0HuwkMlH3r1bXSbFS3LoY2qkwhtlgw9TauqO/qzQqx1vpyoOxUznTli0taWprfFKi6f71yAr/ywidei6k4ZXvCjitXrqC8vBxLly6V1k3VFxsjWbPWTmezQqyeCjVy0dPyXW9NWhbucKwRq7MvLUHWWmvUslernLBVT4jVMwx65QLtTlYLsXqDola2qz6d1Tc1Rm5y5PEozwSpzw21L8GyVnksazEINs0daDMchdhiF+8A5lKILRZLvZNezkLkLMasEGs9ZqS1JqoWLj171O8HWodVC7663+3bt6OgoEB6dEjeaKS+oIa6dm5WiNWPLxmpr5UJBVpvNiIWZoatUpCDTcPK7aqzVb3s1ajA6m04MiPE6jGqHvNaTNRCFiwDlW8MxSyBOLSWNtQ+GxXLa9eudZnSphCbGcn2LUshtlhsg919C3eU61jKnZbif3prxKEKsZ7A6gmx1rOXauERbYo1WLEWm5KSgueeew4rVqzAoUOHUFlZKWXe8hqrvIEl2oRYFgnl8FJe1EMVYiPrkHpDWr3WKZ6R1RNYtWBFoxDrTTMr17plFvINqpHpcFHm/PnzUtUbN2502TugJcR6MxjKOHu93i4br4LdGBgVeeVsj5FZGotd9mxvLoXYYiEOdJIpLzLyhpKeFuKeyIiVbYpdv/L6nfBJ/P2DH/xAEmfxARLyh4WEKsRa64h6Q8LIDIHRdclQhbi7w9WowFohI1Yva4ilC7GRTGsPglKIg23MMzs1bVQshb3yPgY5joGeB1ZO/avPY27W6u6ZEF31KcTRFY+g1hjNiOXNS1rTecoLUSBhNyM86jVi9QYlo2vE8icZyRfD3NxciExCCK6wdcOGDXjkkUfwyiuv+NaLBbRQhVjUNfqhFEZ4aM0QRHpqWjmotIRYLUxa0+1WyIhfeOGFLrvf1bE18pif0lctcQ91jVjYIjbBmflkNj3BDbTUw4w46GU06gpQiKMuJIENCiQ4WjtdlRdZebpUeRfeXSGWp7uVfevtmjays1T2Xr5oiY0yQoRF9itflBoaGtDY2Oh3QeuOEMuZlVgX1HtsR54OD7ZGrCdiysfCxM1GoIw40EXW6HDVuuhr7d7WGhNaYtUTQmxEFIPdZCnHnbo95TiU4yrHR70LWrnbWu2retzqrYtrfXiK8j29R5eCbTpT30wEm8WhEBs9S6KnHIU4emJhyBL5JDOyg1RdVkzZCRFW3pWHQ4iVYiz+Fn387Gc/w/PPP+83fazMPmVn9S5Csl3iuVbls5jyRVG9A7i7Qqxlm3gv2EdcagmvUgDkNsRv5cakQEKs5hnKc8TqNmTeWjcawq5p06bhV7/6lVRMKyY9IcRqYdL7vGozY165Ni/8ePTRRyE2+yn3JqjbC7aBTS18WpuutHirp531NmYFWyfWGpvqTWSBnk8ONv1t6MLDQj1KgELco3jZOAlENwEjm5ei2wPrWKfHOty75K1DhJbKBCjEHAskEMMEKMS9F/xAz+VH0+fE9x4R9kQh5hggARLQfXyJaHqGgLy0omw91KWHnrGQrUaCADPiSFBnnyRAAiRAAiTwZwIUYg4FEiABEiABEoggAQpxBOGzaxIgARIgARKgEHMMkAAJkAAJkEAECVCIIwifXZMACZAACZAAhZhjgARIgARIgAQiSIBCHEH47JoESIAESIAEKMQcAyRAAiRAAiQQQQIU4gjCZ9ckQAIkQAIkQCHmGCABEiABEiCBCBKgEEcQPrsmARIgARIgAQoxxwAJkAAJkAAJRJAAhTiC8Nk1CZAACZAACZgSYr0v8g70Bd/KL+oWX0xfVFTUhbryG0n4TSQclCRAAiRAArFEwJQQiy+wrqqqksRU/C0EdOXKlSgvL5eY5eXloaKiAsXFxVi+fLn0vlymqakJGzZswNKlS5Gdne1jLMpv3boVq1atgtfrxcaNG6X2RVs8SIAESIAESMDuBEwJsRKGUkCTk5N9/xICXVpaimXLlknfdZqfn+8TVfVrUUkItTjkTFn92u4BoH8kQAIkQAKxTSBkIVYKrnJqOjMzE2vXroUQZy0hzsrK8pue1hLiyspKSch5kAAJkAAJkIDdCYQkxHV1dXjuueewYsUKSXD1MuWdO3f6ZcRa2a76PaXA2x0+/SMBEiABEiAB00IsZ79667ji/5s3b8bcuXOxd+/eXpmarq2thfjhQQIkQAIkQAKRIJCWlgbxE8phSohFJrxu3TqI3c/KzVT79u1DTk6OtAlLuXYs/pY3a1VXV/s2ZSmzaGV54YDWhq5QHGMdEiABEiABErACAVNCrHzMSHZu9erV0vT0+vXrUV9fL70t3pOFWvn4kvy+EHSl4Crb1XvEyQowaSMJkAAJkAAJmCVgSojNNq5XXvmIk8fjCVezbIcESIAESIAELEcgIkK8fft2FBQU+D1PbDlyNJgESIAESIAEwkAgIkIcBrvZBAmQAAmQAAnYggCF2BZhpBMkQAIkQAJWJUAhtmrkaDcJkAAJkIAtCFCIbRFGOkECJEACJGBVAhRiq0aOdpMACZAACdiCAIXYFmGkEyRAAiRAAlYlQCG2auRoNwmQAAmQgC0IUIhtEUY6QQIkQAIkYFUCFGKrRo52kwAJkAAJ2IIAhdgWYaQTJEACJEACViVAIbZq5Gg3CZAACZCALQhQiG0RRjpBAiRAAiRgVQIUYqtGjnaTAAmQAAnYggCF2BZhpBMkQAIkQAJWJUAhtmrkaDcJkAAJkIAtCFCIbRFGOkECJEACJGBVAhRiq0aOdpMACZAACdiCgO2F+PBzTyO38reodmai4fZ5GDN3MRL69bNF8OgECZAACZCA9QnYXogv/ONk9EWjL1LNcON8yiSkTVmEEfkTrR9BekACJEACJGBpArYX4iO//FvcXrdfM0jMki09dmk8CZAACdiCgO2FWETp8w8Po/bAS8i+ehBuR2uXwDFLtsVYphMkQAIkYEkCMSHEcmQar1/HJ7t3ILG8GBkdlTpZchYaRs7DmNmLuJZsySFNo0mABEjAWgRiSoiVoWGWbK2BSmtJgARIwK4EYlaIlVnyidd/i8STu5De+aVmnE+n3IfcxauQmplp13FAv0iABEiABCJEIOaFWMn9syOHUPvBK8i5th9utHUJSXnadzBy4Y8pyBEarOyWBEiABOxIgEKsEVWxliyy5IRTryKjo0pDkGfi9gVPYkBWlh3HBH0iARIgARLoRQIU4iCwr1RVofzljRhe+w7i0O4r3drpwhcDCjFy4ZPMkHtxwLIrEiABErAbAQqxwYhSkA2CYjESIAESIAFTBCjEpnABFGSTwFicBEiABEggIAEKcYgDhIIcIjhWIwESIAES8CNAIe7mgLh08SI+f+VZjKx9s0tLXzkGoz73QX7RRDcZszoJkAAJ2JmAaSFubm7Gxo0bkZaWhmXLlkls5PeOHz8uvS4sLPT9b8uWLSgpKZHeX7JkCYqKirrw3LNnD7Zt29alrpXABxLkFsShIqUAaZMXYcTd/KIJK8WVtpIACZBATxMwJcQVFRXYtGkTpkyZgtraWp/YlpWVobS0VHotRHnz5s2YO3cu6urqIER25cqVaGpqwoYNG7B06VJkZ2f7/BJtbt26FatWrYLX65VEXoh1Xl5eT/veI+0LQf7ipX8N+EUTjaMfxh0PLOBHaPZIBNgoCZAACViLgCkhll1TCq94Ty3EL7zwAhYsWICdO3ciPz/fJ6oiO1a+FnWFUItDzpTVr62F85a1/AhNq0aOdpMACZBA7xIIixALk+Up6KSkJKxZs0bKetXCK15nZWX5TU9rCXFlZaUv2+5dHOHvjV80EX6mbJEESIAE7EQgLEIsrxHn5uZCNCgOMR0tMmNlBqyV7arfU2fbdoLNLNlO0aQvJEACJBAeAmERYnWmK2fCYt04VqemA4VHZMmf7v4tkk7pf9HE0bgCtBX8CNMmj0SCxxWeaLMVEiABEiCBqCMQdiGWs2Plmq/Ijqurq32bspKTk30glJu1xJtaG7qCURMbx8SPFY9L5SfR/mkJchsPd/miCbHbek/rdJzPnoOJY9KQkx5nRRdpMwmQAAnYnoB4kkj8hHKYEmIhmuvXr0d9fb2vr9WrV0vrwevWrUNV1ddfkKD3+JIoK3ZDi93USsFVPr6k94hTKM5ZqY6cJfct7/pFEzc6++DV1vtxKu0B3H/PUMy8K51ZspWCS1tJgARIIAABU0IcLpJC0IuLi7F8+XJ4PJ5wNWubdk5/fArX39yEYXWH4XDccqu2Ixk7W2fhkOMeTBmbjjmTMjA6O8k2ftMREiABEohFAhER4u3bt6OgoMDveeJYhB/M5xvnT6J61y/Qv/brD0qRj8qOQXipdQ6OtI3FsIwEzL4ng1lyMJj8PwmQAAlEKYGICHGUsohas1rP/RFXXvtXxNeW+9l4pn0o/m/LfJzsuB2eeCfuHTuAWXLURpGGkQAJkIA2AQqxhUZGy4kSNLz1a+DKeT+ry9pG4cXWB3GuY4j0vsiSZ03KwP35XEu2UHhpKgmQQIwSoBBbLfAd7Wg+9nvcfOc/0FF/yWd9ZydwqP3beKllDqo7B0rvM0u2WnBpLwmQQCwSoBBbNeptzWg6vAM3929BZ1ODnxcn24ejvdOFWqSgpnMgajpS4ew/BOMn3IGp94zijmurxpx2kwAJ2JIAhdjiYe1sqsfN959H06EXgbaWoN40w41GTzoS0ociecg34OyfCVfqEEmoXQOHBa3PAiRAAiRAAuElQCEOL8+ItdZZfwmN7z6H5qO/65YNrvTh8E5YBHfeA3B4+narLVYmARIgARIIToBCHJyR5Uq0XzqLjisX0H61Eh1Xq3Dt4lncrDmPvk1fwe1oNeZPnBuevFnwjH8IcUOt+ZWUxhxlKRIgARKILAEKcWT592rvjc3t2PfBKXz04Ql0XL2IdOcVpDsuId1Ri0HOy0h11GnaI2XJdy+E+1uzmSX3asTYGQmQQCwQoBDHQpQ1fDxxrh67D1fjvWOX0dLWIZXIdZ3FjLgPMNH1ETxamXO8F54xM+G56xFmyTE6bug2CZBA+AlQiMPP1FItiiz5rdIavH6oGmerGyXb+6AJU+OPSKJ8m/NL7Sx50AhJkD1j5zBLtlTEaSwJkEC0EaAQR1tEImgPs+QIwmfXJEACMUuAQhyzodd3XD9LLsV3XPuQ5fpKs7Jn3DwkzPwxHImhfRUYQ0ECJEACsUiAQhyLUTfhs1aWPNJ5FtPiDmFyfGmX71BGnBveSY+hz9QfwuFJNNETi5IACZBAbBKgEMdm3E17HShLnhn3Poaq1pId3iT0mboU3omLgTh+1aVp4KxAAiQQMwQoxDET6vA5qpUlZzguYbG7GBNdx/y+Q9nZLx19pq+AmLaG0xU+I9gSCZAACdiEAIXYJoGMhBtaWXKO8yIec7+KPJf/VzYiLRuJM/8G7jsKI2Eq+yQBEiCBqCVAIY7a0FjLMHWWPNr5GX7g3oXhrgt+jrQOGInUeU8hPme8tRyktSRAAiTQQwQoxD0ENlabVWfJE+KOY1FcMbJcNX5IrqaNQ8b8p9D3ttGxiop+kwAJkIBEgELMgdBjBOQsef+xGtyDg1gY/zpSnbc+RlN8h/LZ5ElI/s6Pcfudo3rMDjZMAiRAAtFMgEIczdGxiW0iS957tAavHziPb17dg4fi30RfR5Ofd6dTCzFi0c8wYPBAm3hNN0iABEjAGAEKsTFOLBUmAp+eq0fJobPo9/GLKIp71+855MZOL44PfhR3PrIU2YMSwtQjmyEBEiCB6CZAIY7u+NjWOpElv//BKXQc+N+Y0Pa+n5/n2rNwKGs5phRNQ943+tmWAR0jARIgAUGAQsxxEHECdZ/9CVde+e9Ibqzw2SLWj99tm4Sjgx7FvBmjMembqX7PJ0fcaBpAAiRAAmEiQCEOE0g2000CnR24cfhlNLz9b4hvu+Fr7EZnH+xomYfy/jOwsHAoZowfCJfT0c3OWJ0ESIAEoocAhTh6YkFLAHQ2XkPDnl+h9fjv/Xh80T4E/9myCHVJuVhwbxZmT8qA1+0kMxIgARKwPAEKseVDaE8H2i5+ghuvrUP7V591ma7e3joPnd5kPFiQiYenZqJf3zh7QqBXJEACMUGAQhwTYbaok50daC7dica9z6Kzqb7LdPXbbQXohEPaYT1nUgbuvzsdCR5+nrVFo02zSSBmCVCIYzb01nFcTFc3vrURzR+9pjldfaYjR3o/Ps6B6eMGYvbEDNyRk2QdB2kpCZBATBOgEMd0+K3lfNvFj3Hj9/8D7dWn/QyvbE/Hm+3TsL81Hzfhlf6Xk5GABycPxn3fHsgs2VphprUkEHMEKMQxF3LrO9z84ctofPvX6Gxu8HOmBXE41DYee9sKcLp9mPQ/T7wT944dIE1dj85mlmz96NMDErAfAQqx/WIaEx6J6eobr/8CLWVvaPp7oWMw3mydigNtd/my5GEZCZh9TwZm3sW15JgYJHSSBCxCgEJskUDRTG0CbRfK0Hz0FTR//BbQ1tylUHOnG4fbx+Ht1gJ81sEsmeOIBEgg+giYFuLm5mZs3LgRaWlpWLZsmeSR/N7x48el16tXr0ZeXp7095YtW1BSUiL9vWTJEhQVFXWhsGfPHmzbtk16v7Cw0Ndu9OGiRdFKoLP5BpqPF6P56O/Q/tXnmmae7xiMva2Tsb/tbr8seZbYcZ3PLDlaY0u7SMDuBEwJcUVFBTZt2oQpU6agtrbWJ5hlZWUSJyG+okxxcTGWL1+O8vJyCJFduXIlmpqasGHDBixduhTZ2dk+rqL81q1bsWrVKni9XknkhVjLQm73ANC/8BNglhx+pmyRBEig5wiYEmLZDCG8paWlmpmr8n8iG87Pz/fLjpWvRXtCqMUhZ8rq1z3nOlu2OwGRJbf8aTeaDr+E9stnNd090T4c59qH4NOOkfi0Ixc3Oz3gWrLdRwb9I4HoIhAWIVZOTWdmZmLt2rVITk6WpqXVQpyVleU3Pa0lxJWVlZyejq5xYnlrpCz5j6+iuex1oK1F15/y9hx83D4Kn3SMxBfOXO64tnzk6QAJRD+BsAix0k3lVPPOnTv9hFgr21W/Fyjbjn6ctDDaCRhZS5Z9aOz04GT7CHzSMQpX+n8Ld00ezx3X0R5g2kcCFiQQdiEW2fHmzZsxd+5c7N27t1empsV6tfjhQQJmCLiariGuqgzxX34s/YjXgY6rHf3waedINAwYg8xvjUfmkAFmumNZEiABGxMQG5jFTyhHWIR43759yMnJkTZhKTNi8be8Wau6utq3KUtMW8uHsrx4T2tDVyiOsQ4JmCUgPrGr9YsP0XrmCFrP/RFobdJtorkzHpVxw9C/nxdpQ4bCM3AoXCmZcKYOhSs1C45EirRZ/ixPArFKwJQQC9Fcv3496utvfQC/eFRJCKvyfb3Hl+T36+rq/ARX+fiS3iNOsRog+h05Am0VH0miXHfiINw1n5ozJN4LV/9MOFOy4Eq7Dc7+mXClDoGz/xC4Bn79PDMPEiABEhAETAlxuJApH3HyeDzhapbtkEDPEWhpRMPpIzh7+D3EXziK9M4vu9WXM2kgnKlD4Oqfpfg9VHrtSAxteqtbBrEyCZBAxAhERIi3b9+OgoICv+eJI0aAHZNACAROnqnF+x98jIqTnyG14zIGOS8h3VGLQc7L0m+PQ39ndtDupGw66+vsOVX+PQTO1Cy4UrKAOHfQJliABEjAOgQiIsTWwUNLSSAwgcbmdrxVWoPXD1XjbHWjr3B/x/U/C/Ml5ParR17adWQ4a4G6KnTWX+oWVnfeA+g75+/h8CZ2qx1WJgESiA4CFOLoiAOtsAGBE+fqsftwNd47dhktbR1dPFJ+E1RuwmV0XLmA9quV6LhahfYrF9Bx9SLar1Rqfma2ujFnv3QkLv4F4obcaQNydIEEYpsAhTi240/ve4CAXpas7Ep8epfeZ1x3NlyWBFkS6mtCpC+i42ql9FudTSfc/yS8kx/vAS/YJAmQQG8RoBD3Fmn2E5MEzGTJRr4vubl0J2688Uu/rDlu2F1I/O7P4ezbPyYZ02kSsDoBCrHVI0j7LUHAaJZs5PuS2y+fQ/2L/xUdtRU+3x19U5G48F8Q/418S/CgkSRAArcIUIg5GkiglwmEJUtua8aN3c+g+Y+7/KwX09QJM/4acMb1slfsjgRIIFQCFOJQybEeCXSTQDiy5JaT76LhlX8AWm76rHENHo3ER38JV3JGNy1kdRIggd4gQCHuDcrsgwSCEOhOltx+tQoNO36K9i9P3pqq9iSi78P/DPfo6WRPAiQQ5QQoxFEeIJoXWwRElrz3aA1eO/AlztfcynKVFGZNHITvz7wNA1MUH+zR0YbGvc+i6cBv/IB57noYfWf9FIjjJ9jF1kiit1YiQCG2UrRoa0wR+PRcPfYc+QolH9Wgta2zi+8z70rHovuykD0owfe/1i9K0fDbv0Nn461vknKmZSPpsf8J14CcmOJHZ0nAKgQoxFaJFO2MWQJyllx8sBrnFJ/eJQOZMLo/vnvfEOR9o5/0VkdDLRpe/nu0nT16i1mcB31nPQXPXY/ELEc6TgLRSoBCHK2RoV0koEHg+o02/G5/FV77oAoNN9v9SojnkBffNwSTvpkKhwNoOvA8Gt/a5FfGNXgU4rPHIf4bd3/9qJP7VjZN4CRAApEhQCGODHf2SgLdItDU0oE/HKrGzvcqUXvd/wsmbkvvI2XIM8YPRGfVJ9JGro7rNZr9xQ3NQ/zwiYgffjfisr/dLZtYmQRIIDQCFOLQuLEWCUQFgbb2TpT88RJeevciLqg2dw1IdmPBvVmYPS4RrcX/hNbyfYFtjvcifthdiB8+AfHD8uHKyI0KH2kECdidAIXY7hGmfzFBoLMTOPjpFbz0zkWcrKj38zmxjwsPFmTi4fFueKqOovXMEelHfKZ1oMOROOBrUR4+Ae4REyFe8yABEgg/AQpx+JmyRRKIKIGyL65LU9aHPr3SxQ6xw3rOpAzcf3c6PFfPoPWLD78W5nN/BFqbAtotHoVKuO9HcCSmRdQ/dk4CdiNAIbZbROkPCfyZwNkvG6UpazF1rT7i4xyYPm4gZk/MwB05SdK/2yo+QusZIcyH0XahTJtjnBveSY+hz9QfwuHh9yFzsJFAOAhQiMNBkW2QQBQT+OpqM7a9eR5vlWpv2MrJSMCDkwfjvm8PRILH9bUnLY1oPVvqm8Zuv3TWz0OHNwl9pi6Fd+JiflhIFMeeplmDAIXYGnGilSTQbQLd+RhN8d3IjXv/DS2fvO1nh7NfOvpMXwHPuHmA888i3m1L2QAJxBYBCnFsxZvekgC682UT7V+Wo/GtX0mZsvJwDshBwown4L6jkIRJgARMEqAQmwQha1LUAAAfOklEQVTG4iRgJwKhZslic1fjng1or7r1RROCiytzNBKKViE+Z7ydMNEXEuhRAhTiHsXLxknAGgSMZsmzxI7r/HTfWnLLiRI0vv1v6Kit8HNUfEhIwv0r4Ro80hoAaCUJRJAAhTiC8Nk1CUQjAdNZckc7mo/9Hjff+Q901Pvv0HaPuV+asnamDo1GV2kTCUQFAQpxVISBRpBA9BEwmiXPvicD4pugElxtaDq8Azf3b0FnU4OfQ64Bw+C5eyE84+bC4ekbfc7SIhKIIAEKcQThs2sSsAoBM1nyqEHAzfefR9OhF4E2/8/BRpwbnju/I30LlPicax4kQAIAhZijgARIwDABU1nyKAc69/87mo8Va7bvSh8O74RFcOc9wCzZcARY0I4EKMR2jCp9IoFeIGA0S54/vBaDL76B5o/fAtqau1oW74VnzExmyb0QM3YRnQQoxNEZF1pFApYhYDRLnpvfD9PiP0TH8V1o/+pz7Sx50AhJkD1j5zBLtswIoKHdJUAh7i5B1icBEvARYJbMwUAC5glQiM0zYw0SIIEgBIxmyfPu7od744xkyQ/DM5Y7rjnw7EmAQmzPuNIrEogaAsySoyYUNCRKCYRFiJubm7Fx40YcP35ccrOwsBDLli2T/t6yZQtKSkqkv5csWYKioqIuKPbs2YNt27Z1qRulzGgWCZBACATCnyVzLTmEMLBKFBIIixCXlZWhtLRUEl8hyps3b8bcuXNRV1cHIbIrV65EU1MTNmzYgKVLlyI7O9uHoqKiAlu3bsWqVavg9XolQRdinZfHZwyjcLzQJBIICwFmyWHByEZsQqBHhPiFF17AggULsHPnTuTn5/tEVWTHyteCoRBqcciZsvq1TTjTDRIgAQ0CRrNk7rjm8LEzgbAIsXIKOikpCWvWrJGyXrXwitdZWVl+09NaQlxZWemb2rYzfPpGAiRwiwCzZI6GWCUQFiGW14hzc3Olj+oSh5iOFpmxMgPWynbV7ymnuWM1KPSbBGKZgNEsWey4nhZ/FO1Hf4v2y2c1kbnzitB39mo4+vSLZaT0PcoJhEWI1ZmunAmLdePemJqura2F+OFBAiRgLwJnv2rD+yca8dGZFrS2d3ZxLt4FfHu4B7OyKpFTux+ecwfgaG/1K9fhTkRj/l+gadgUe8GhN1FFIC0tDeInlCPsQixnx8o1X5EdV1dX+zZlJScn+2xVbtYSb2pt6ArFMdYhARKwDwHTWfJHO9Fec8YPQHzuFPSd99/g7JduHzD0xBYEwiLEYnf0unXrUFVVJUHRe3xp9erV0sYtUV4puMrHl/QecbIFbTpBAiTQbQKG15KzqzDg4M/RUVft61N8BWPCzCfhyV8AOBzdtoUNkEA4CIRFiM0aIrLg4uJiLF++HB6Px2x1licBEiABiCx579EavHbgS5yvualJZM5dKfh+n91wHHsJ6Lw1te0acicSH1kHV9ptJEkCEScQESHevn07CgoK/J4njjgJGkACJGBZAp+eq8eeI1+h5KMatLZ1XUt+fFwjii7/OxxXzt3y0RWPPtOWo8/kxwFXnGV9p+HWJxARIbY+NnpAAiQQjQTkLLn4YDXOVTf6mRiHdvxsxCHk1fzOb0OXc0AOEhf+C+IGj4xGl2hTDBCgEMdAkOkiCcQigdrrLXjx7Qt448hXaFPsuB4Sdwmr+/8/DGz87BYWhxPeid9DwowngHhvLOKizxEkQCGOIHx2TQIk0PMEtATZgU484DmA77l/D3dHk88IZ3IG+s7/Z8R/I7/nDWMPJPBnAhRiDgUSIIGYIKAlyKmOa/hLzw6Mc33qx8A76TH0mbwEjqSBMcGGTkaWAIU4svzZOwmQQC8T0BLkgriP8EP3b5HkuHHLmjg3JEGe+kM4PIm9bCW7iyUCFOJYijZ9JQES8BG4dK0FO965iN9/8KX0XqLjBpbE/w73xn/oR8nhTUKfe5fBO2EREMfHLTmEwk+AQhx+pmyRBEjAQgTUgpzhuITF7mJMdB3z+8wP8YlcfaavgGfcPMDpspCHNDXaCVCIoz1CtI8ESKBXCAhB/j9vVODtozVSfznOi3jM/SryXOX+/adlI3Hm38B9R2Gv2MVO7E+AQmz/GNNDEiABEwTUH6E52vkZfuDeheGuC36ttA4YidR5TyE+Z7yJ1lmUBLoSoBBzVJAACZCABgH1F01MiDuORXHFyHJ9nTHLx9W0cciY/xT63jaaHEkgJAIU4pCwsRIJkEAsEZCz5P3HanAPDmJh/OtIddb5EIiPsT6bPAnJ3/kxbr9zVCyhoa9hIEAhDgNENkECJBAbBOQs+e1DFzCq9g08FP8m+jpufSCIoHDWdTtS+vVB2pCh8AwcCldKJpypQ+FKzYIjcUBsgKKXpghQiE3hYmESIAES+JqAyJLfPngGyZ/sQFHcO3CjLTiaeC9c/TPhTMmSvvnJ2T8TrtQhcPYfAtfAYcHrs4QtCVCIbRlWOkUCJNBbBESWvO/AKeDgZkxo3d+tbj1j5yDhgafg6NOvW+2wsrUIUIitFS9aSwIkEMUERJb8wb4/ouLUaaR2XsZA1GKQ8xIGOS8j3VELj6M1qPWOvv2R+NA/IX7k1KBlWcAeBCjE9ogjvSABEogiAuod17Jp/R3XJUEW4pzbrx55adeR4boCXKtEZ/0lPw/c35qFvrN+xuw4iuLaU6ZQiHuKLNslARIggT+vJe8+XI33jl1GS1tHFyaeeCfuHTsADw85h9QPfo7OG1d8ZRx9U6Vvg3LnFpCljQlQiG0cXLpGAiQQPQT0smSlhXcMAv4q8RUMqn6va3Y8++8gPveah/0IUIjtF1N6RAIkEOUE1J/epTY3330ST3hfRJ/2W88qMzuO8qB2wzwKcTfgsSoJkAAJdIdAoCy5r+Om9NWMU+KOMjvuDmQL1KUQWyBINJEESMD+BPSy5LGuE/iR5wWkOOp9EJgd22s8UIjtFU96QwIkYHECWlmyXnbsHPMAkuet5tqxxWNOIbZ4AGk+CZCAfQmos2St7PimKxlNhWswfPJM+4KwuWcUYpsHmO6RAAlYn4AyS66pvozHPS9jqmrtuNYxENdGLcQ3Z38XCf34yVxWijqF2ErRoq0kQAIxT0DOkuv+9C6Wxb2AZEeDH5MWxKEipQBpUxZhRP7EmOdlBQAUYitEiTaSAAmQgIqAyJLfOfgFEt//BfLa/HdWy0WrnZloGDUfY2YtZJYcxSOIQhzFwaFpJEACJGCEwOcfHkbtgZeQffUg3BqfZ90MN86nTGKWbARmBMpQiCMAnV2SAAmQQE8QaLx+HZ/s3oHE8mJkdFRqdlHtzELDyHkYM3sRs+SeCEIIbVKIQ4DGKiRAAiQQ7QSYJUd7hG7ZRyG2TqxoKQmQAAmYJiCy5BOv/xaJJ3chvfNLzfqn+9+H4Qv/FgOHDDHdPit0nwCFuPsM2QIJkAAJWILAZ0cOofaDV5BzbT/caOti8+nkqcia9ZcYOvoOS/hjFyPDIsTNzc3YuHEjjh8/LnFZvXo18vLypL+3bNmCkpIS6e8lS5agqKioC7s9e/Zg27Zt0vuFhYVYtmyZXfjSDxIgARKIOgJylpxw6lVkdFR1se8L77eQNG0ZRt4zOepst6NBYRHisrIyiY0Q34qKChQXF2P58uUoLy+HENmVK1eiqakJGzZswNKlS5Gdne1jKcpv3boVq1atgtfrlQRdiLUs5HaETp9IgARIIFoIXL98GSde2Yysi3+A+ChN5XExbjgcE/8CY2bMhsPpiBaTbWdHWIRYSUWIcmlpqZTVimw4Pz/fLztWvhb1hFCLQ86U1a9tR5wOkQAJkEAUEmi60YiyXc9jwOmXkYJbX78oTK1xDMaNbz2KsfO+C1dcfBRab22TwiLEyqnpzMxMrF27FsnJyZpCnJWV5Tc9rSXElZWVnJ629rii9SRAAhYl0NbSij8Vv4SEsu0Y1Fnt58U1pODy7QuQ9/Dj8PZNsKiH0Wd2WIRY6ZZyqnnnzp1+GbFWtqt+T5lRRx8uWkQCJEACsUGgs6MTH7/9B+DINgxpO+Pn9I3OPqgcMgd3PLIc/QYMiA0gPehl2IVYZMebN2/G3LlzsXfvXk5N92Dw2DQJkAAJ9AaB8oMHcH3f8xh+86Mu3X3lGIy2IfkYNvFeJI6cALiZKZuNSViEeN++fcjJyZE2YSkzYvG3vFmrurratylLTFvLh7K8eE9rQ1cwp2prayF+eJAACZAACfQcgSsVZ9F69FV88+YR3U4akkfAedu30Dp4DFrTR/ecMVHWclpaGsRPKEdYhFiI6fr161FfXy/ZoPf4kvx+XV2dn+AqH1/Se8QpFOdYhwRIgARIIPwEaioqcOaVTRh57d3Ajcd7ET/sLsQPn4D4YflwZeSG3xgbtBgWITbLQfmIk8fjMVud5UmABEiABKKAQPnJczixvwSu86X4puMU+juvB7TKkTjga1EePgHuERMhXvMAIiLE27dvR0FBgd/zxAwGCZAACZCANQmIr2R8q7QGxw6UIvVaGcY4T2G06zN4Nb4JSumh566HkXDfj+BIDG1K15q0ulodESG2Czz6QQIkQAIk4E/gxLl67D5cjfeOXcbwztMY4yxHnqscua6z2qji3PBOegx9pv4QDk9iTOKkEMdk2Ok0CZAACfQsATlLfv1QNc5WN6KPoxnfdAlhPoU7XeUY4vzKzwCHNwl9pi6Fd+JiIC62liwpxD07Ftk6CZAACcQ8AWWW3NLWIfHIcFzCYncxJrqOwaH49Exnv3T0mb4CnnHzAKcrJthRiGMizHSSBEiABCJPQJ0lC4tynBfxmPtVafra70jLRuLMv4H7jsLIG97DFlCIexgwmycBEiABEuhKQJ0lj3Z+hh+4d2G464Jf4dYBI5E67ynE54y3LUYKsW1DS8dIgARIIPoJqLPkCXHHsSiuGFmuGj/jr6aNQ8b8p9D3Nvt9SAiFOPrHKS0kARIggZggIGfJ+4/V4B4cxML415HqvPVNUJ2dwNnkSUj+zo9x+52jbMOEQmybUNIREiABErAHATlLfvvQBYyqfQMPxb+Jvo4mP+fEVzNeH/kgxsxZjIR+/SztOIXY0uGj8SRAAiRgbwIiS3774Bkkf7IDRXHvwI02P4dbEIeKlAKkTVmEEfkTLQmDQmzJsNFoEiABEogtAiJL3nfgFOIO/jvGtx7UdL7amYmGUfMxZtZCS2XJFOLYGsv0lgRIgAQsT+DzDw+j9sBLyL56EG6Nj9FshhvnUyZZJkumEFt+SNIBEiABEohNAo3Xr+OT3TuQWF6MjI5KnSw5Cw0j52HM7EVRmyVTiGNz/NJrEiABErAVAStnyRRiWw1FOkMCJEACsU3AeJY8F2NmR8eOawpxbI9Zek8CJEACtiVglSyZQmzbIUjHSIAESIAEBAHjWXJk1pIpxBynJEACJEACMUMgGrNkCnHMDD86SgIkQAIkIBOIpiyZQsxxSQIkQAIkENMEIp0lU4hjevjReRIgARIgAWWWfOKNnUg4+TtkdFRpgjmdMg0TV20IKzRbCHFtbS3EDw8SIAESIAESCAeBS6dPoeOTN3H7jaN+n951HYlo+f5/dukiLS0N4ieUwxZCHIrjrEMCJEACJEACwQiItWRllvzZbd/DhP/y02DVTP2fQmwKFwuTAAmQAAmQQHgJUIjDy5OtkQAJkAAJkIApAhRiU7hYmARIgARIgATCS4BCHF6ebI0ESIAESIAETBGgEJvCxcIkQAIkQAIkEF4CFOLw8mRrJEACJEACJGCKAIXYFC4WJgESIAESIIHwEqAQh5cnWyMBEiABEiABUwQoxKZwsTAJkAAJkAAJhJdAWIS4ubkZGzduxPHjxyXrVq9ejby8POnvLVu2oKSkRPp7yZIlKCoq6uLBnj17sG3bNun9wsJCLFu2LCxeVlRUYP369XjiiSd89hhpWK5XX1+PzMxMrF27FsnJyUaqojt15Q4Es5MnT5rqV8k5KSkJa9asQXZ2tiGbjcZJ3ZjSV/l/Y8eOxcqVK+HxeIL2rbTZTD3RsHLM6I0rtQGiP/FRqEr7jIw9eXyLj69Tj02tNpX96tU1cl5o1Q10rhnpV5SR4zZ//nzN81HrvFHHWu881TvnjJwX6rp1dXVYt24dqqpufeav3vloxGbldUnJqqysDM8++6zfOaPsW69PUe/pp5+WmlKOX2VdvXNRr65oS8setb1a/QZqU3lt0boed6euaFv2efTo0ZrXb63xro6v3jVA71wJxlnvXFGe8zIX9TVEr676/XDpVViEWARRnCxCZMXfwlFxsSsvL/f93dTUhA0bNmDp0qV+AiFOoK1bt2LVqlXwer2SoIt2ZCEPejXXKSBsELYkJCRg6tSpptrbvn07CgoKJDvFIMjKytK8YGl1/eqrr2L69OmScAsbxKF186Hnl8xP/H/FihWGbwCEnfn5+ab8lG0QdlZWVnb7BsiMvyLuxcXFWL58uSTaZuxXjjG9caXkK5+wkydPxsWLF319Ghl7osymTZswZcoUScRlIdZrU9mvXl3x/gcffIBHH31UEkV5/Ctv9vTqCt/FIc4PNUO5b7264v/iQrJ582ap6IgRI7qMTb3zRq8vpb96dQUrrXPfSF21AJWWlnYZp3r9KseUnv2izM2bN6Vu5s6dK53z8sVWvg5pnR+izAsvvIAFCxZ0uW4prxnKsSrfnAarq7ZHfYOl1e/IkSN17VGOC61xJ667b7zxBh544AHdczHYmBU+y4f6ZlWvrij/3HPPBbzO6dU1ohV6uqRMEuTzQY697EMgTZPHoF7dUDQrLEKsvvjIF5adO3f6iYPWxVZ98TZzMTfisJkLvFZ73REps32LC5YYmIsXL8aOHTt6RYjDNZjMtqO+MCpvfoLFVT1GjN4sqfs0M/bEiaklAkYESq+u8DOYSAWqG+h/om2t/8s+y4z1bhLVY9eIn3Kb6rrB7FTGO9A5E+x8Uv9fLcSyCKnHl3rsyuehfCOsd7OktlvcsE+aNMlPXNRtaY1t9fg1cy7pjf1g54TeuDPSt7quHF+RCGidI+qbYvmmLCUlJagQ69UV7ytv5INdMwLd8AZrR1lX/K0UYvmmyOiMqZ6dYRdi5UmndWKos0uti2E4sjO9i0KwgKn/H+zkV5dXTsGZnbYQLMQ0mLgrD3anqGWnPOVkZppXa/pPbwovEDszF1u5HeUUkZk+1VmG0Zs3I0KsN/Z6SoiDCZy6X+XUWLBlE3VdEWtxc/z9738f7777rhQGM0IslnnEco04AsVLfc6opwIDjU+98y0YJ2GTuq5ybAfqUy0+6ow4mJgq66vFJdiNlpbwGRFD4a9eOSP11TyVU9PBlnqUdYUdshgpRUrvWqGsK2azlEsPZvoVs63y9Lzoy+y5YEYf1OeRPFUeyhJgWIVY7wKqHrBaJ6T65FdfREO5oAcSCLNCqmyru7aYyabVA9SsEKvvzsVrI2vt6phpTaUZuXkJhbNyOsvMmrh6nUbYF+wkFmWCCXEo2acRgdBr18gFM5BNwTI1rQuIvHwR7OYlUDzlqe8nn3xScx9CoPNeLXJGb3yD2aslxLKd8+bNg5hx0VsT14qDUpiCXeiVtqnPp2Ax1vIrWB3ljazWzVQwVsHaD5RNq+sq+wp2vQzUr3zTJM5jrWVJdV2tsa23hKh3IxXsBkuw1YqnWD7Nzc2FyGLFYXRPTKDraNgyYq0TLNBUkd5gCjaIjIiCWpRCWTsNdpEzYoeRi7TcjvrED3byB+o/2AmhrKseaEYGp7pvM34q467MPrsTd6M3AcGEOJANPZERB5s+FKwCxTLYBVVZV+vmJdANTCCmwfoNdgMeiLNWv0bHpLKuOhMN1EYwfwKNb/WNq5nzSe+mN5g98rgQHNUiYORGOti4CzTm1HXl7FB5TdCbCQzWb7BlCaXQqm0MdLOrt+8o2DVHT9OUdhi99gTTi7AIsd7djHJQVFdX625KkdeUhbHBNnVoOSQ20YgfreMPf/gDRo0aJW1MMXp8/vnn0karxx9/HImJiUaroaWlBYcPH8bEiRPhdrulvy9fvow5c+YYbkMUbGhowGuvvYYHH3zQVP9yJ8LnAQMGSHYEO4TNL7/8MiZMmCAxCsVmM/3J9qj7CaUN0ZaZWIkxKNYJxcYMER/xevfu3Vi0aJFk1ksvvYTZs2cjIyOjCzbRz6lTp7rEUt2mFm91XZn58OHDg8ZIXffYsWMYPHiwZKPSfq1xqmezsFHwF4feGAl03gTrV11X2HHkyBEsXLhQOkcCcdbq1+iYVNYV55Cyn0A2C5vEOqHYoKmOfaBYCbvOnDkj+SXGk9b5p2e7Xl3RRiB75Nhp9RuoTbldca6rx51g9dFHH0mbWsWhdS4aGbN6481IXXW8ZJZ6dZXxFOyV1zC5rmjz+eefl5Zf1Nd/vf6C1VWyUV87xVMV4ieUIyxCrF4DEobIa0jKOyb5PfXdqrK+kSlGI46qbQq2hiC3qZU5GK0r2lD2a6ae0iejGYBcR7kuLd4zuzatrG/W5mBrYHqxUnM2s65t1l6tdXB5nAUbe2q28tgW6/jqR2vUY1evrmhDub4lXhutKzaFBFur1etXOeWnlw3onTdibVneg6C3NhbonFNeB7TOcb26RnbH6tUVHJSctda11RmdPA7Fumegxy61xpRcV7n2qXU+Baqr7FeMC/V5oVdXJA3PPPOM36Ne6rpas25yLJQctM7FQHXlc1wvK9WrK+rJj60qNUN5zQjUrzLuWte8QLoUbOZAr676vDd7rdW7HoZFiI0Io7JMKFOZZvtgeRIgARIgARKwAoGICLGZR1WsAJE2kgAJkAAJkECoBCIixKEay3okQAIkQAIkYDcCFGK7RZT+kAAJkAAJWIoAhdhS4aKxJEACJEACdiNAIbZbROkPCZAACZCApQhQiC0VLhpLAiRAAiRgNwIUYrtFlP6QAAmQAAlYigCF2FLhorEkQAIkQAJ2I0AhtltE6Q8JkAAJkIClCFCILRUuGksCJEACJGA3AhRiu0WU/pAACZAACViKAIXYUuGisSRAAiRAAnYjQCG2W0TpDwmQAAmQgKUIUIgtFS4aSwIkQAIkYDcCFGK7RZT+kAAJkAAJWIoAhdhS4aKxJEACJEACdiNAIbZbROkPCZAACZCApQhQiC0VLhobKQJbtmxBSUmJr/slS5agqKgooDnNzc3YuHEj8vLygpaNlF+R7LesrAzPPvss1qxZg+zs7B4zpaKiAsXFxVi+fDk8Hk+P9cOGSSBUAhTiUMmxXkwREEKcn58viWqgQ4hLaWkpli1bFlY+PdVuWI002ZhgKh+BeIkbms2bN2Pu3LkhCTaF2GRgWLzXCVCIex05O7QiAS0hljPe48ePIzMzE4888gh+/etfd3Fv9erVGDlypCQm4jh48CCSkpLwxBNPYNu2baiqqoKcYQvBffrpp6VyoozIFuvq6rq8l5KSgnXr1kl15XI9mVWGO2bCp+eeew6LFy/Gjh07sGLFCiQnJ0vd7NmzR+IijmnTpuHatWsQjMVRWFiIGTNm+GW4orw4pk+fLs1AKMsKgacQhzt6bC/cBCjE4SbK9mxJQDk1rRRIIYTKKWp15ioLuBBiIRJpaWlStizEY9euXZLQimPr1q1YtWqVT4zEe8q21O1u374dBQUFUoZoRaFR+qO8yRG+qFmoM2K1v7IQK+OgrCNYcmralqelbZyiENsmlHSkJwloZcRCENavX4/58+f7xDiQECunV5Xl5OxQZIVer1czq1OWV2biss8iI1+7dq2fkPckj+62reSpvuFQ39yYEWKtGQUKcXejxfo9TYBC3NOE2X5YCWx78zx+t78KN5raw9quVmPzp2Tirx8aJv0r0BqxyMj27t0rCaEQZ+UasTIjNiLEhw4dkvoT2Z1eRqwUbnk6N1QYN9/5DzQd3o7OpoZQmzBczzvxe0iY9VNpql2eVlffSCj9l/9nVIgnTZokTXfLNzQybwqx4RCxYIQIUIgjBJ7dhkZg5k8+CK1iCLXS+3vw4j/cFVSIRQF5qliITLiEWAh8ZWWlNJWtlWlnZWV1ezf2lX/8dghkQqviTB6MlJ/s7uKLnOGLmw9xYxFsalp5IyIsEaIu1o2VQize37BhA5YuXSoZy6np0GLGWr1DgELcO5zZS5gI/K9Xz+Kt0q96JSP+wf1DseQ7t/mEWPn4ktg0JIRQ3lQkXgvBlLO9+vp6af1XZMpit7W8WUve+as3NS02JonpblF/8ODBGD9+PB599NEu7So3awkD5f7NYm58/RdoPlaMzuaez4j7TPtL9LnvrzRnF5Q3HcrNWrJf8nvq12K9/s4778SIESOkmxJ5LV+8P2jQIN/udQqx2ZHB8r1JgELcm7TZFwmQAAmQAAmoCFCIOSRIgARIgARIIIIEKMQRhM+uSYAESIAESIBCzDFAAiRAAiRAAhEkQCGOIHx2TQIkQAIkQAIUYo4BEiABEiABEoggAQpxBOGzaxIgARIgARKgEHMMkAAJkAAJkEAECVCIIwifXZMACZAACZAAhZhjgARIgARIgAQiSIBCHEH47JoESIAESIAEKMQcAyRAAiRAAiQQQQIU4gjCZ9ckQAIkQAIkQCHmGCABEiABEiCBCBKgEEcQPrsmARIgARIgAQoxxwAJkAAJkAAJRJAAhTiC8Nk1CZAACZAACSiF+B0A04mEBEiABEiABEig9wh0dna+9/8BetxHKkH5uGQ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0" y="966614"/>
            <a:ext cx="4572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91" y="1099220"/>
            <a:ext cx="440972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7805" y="3937644"/>
            <a:ext cx="330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 Sprint 1</a:t>
            </a:r>
          </a:p>
        </p:txBody>
      </p:sp>
      <p:sp>
        <p:nvSpPr>
          <p:cNvPr id="4" name="Rectangle 3"/>
          <p:cNvSpPr/>
          <p:nvPr/>
        </p:nvSpPr>
        <p:spPr>
          <a:xfrm>
            <a:off x="5110195" y="3799144"/>
            <a:ext cx="36785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</p:spTree>
    <p:extLst>
      <p:ext uri="{BB962C8B-B14F-4D97-AF65-F5344CB8AC3E}">
        <p14:creationId xmlns:p14="http://schemas.microsoft.com/office/powerpoint/2010/main" val="373891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453"/>
            <a:ext cx="45720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1" y="998698"/>
            <a:ext cx="4546599" cy="275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3939902"/>
            <a:ext cx="330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 Sprint 2</a:t>
            </a:r>
          </a:p>
        </p:txBody>
      </p:sp>
      <p:sp>
        <p:nvSpPr>
          <p:cNvPr id="3" name="Rectangle 2"/>
          <p:cNvSpPr/>
          <p:nvPr/>
        </p:nvSpPr>
        <p:spPr>
          <a:xfrm>
            <a:off x="4973720" y="3750393"/>
            <a:ext cx="3793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</p:spTree>
    <p:extLst>
      <p:ext uri="{BB962C8B-B14F-4D97-AF65-F5344CB8AC3E}">
        <p14:creationId xmlns:p14="http://schemas.microsoft.com/office/powerpoint/2010/main" val="22822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" name="AutoShape 1" descr="data:image/png;base64,iVBORw0KGgoAAAANSUhEUgAAAeIAAAEiCAYAAAAlAdEXAAAAAXNSR0IArs4c6QAAIABJREFUeF7tnQtwFNeZ7/96zkhCFiADggkR2FiYhwUG5NiWhQFhRyZgg7FjhzhkI0Xh7vXGqlVqd7Xe693aYot17d7orsj63mVZKxtClNjBwURxghMwNjYYI4yFiO2I2OYpIbAFyAIxo9fcOk166Gl1z3TP9EzP499VKtCo+zvf9ztn+t/fOafPSQEPEiABEiABEiAB2wikiJJPnTrlvXr1qm1OsGASIAESIAESSFICeyQhbm9v9xYVFSUpA4ZNAiRAAiRAAvYQOHbsGCjE9rBnqSRAAiRAAiQACjEbAQmQAAmQAAnYSIBCbCN8Fk0CJEACJEACFGK2ARIgARIgARKwkQCF2Eb4LJoESIAESIAEKMRsAyRAAiRAAiRgIwEKsY3wWTQJkAAJkAAJUIjZBkiABEiABEjARgIUYhvhs2gSIAESIAESoBCzDZAACZAACZCAjQQoxDbCZ9EkQAIkQAIkQCFmGyABEiABEiABGwlQiG2Ez6JJgARIgARIgELMNhARAj09PVi/fj2WLl2KioqKiJQRbaM7d+7Erl278MwzzyAvLy/axcdkeW1tbXj22WdRV1eH4uLimPTRrFPPP/88uru7UVNTA4fDMeLykydPYsOGDXjyyScTJmazjHi+tQQoxNbyjLg1WeA6Ozv9ypo7d67ujSPiTmkUEI9CLN9ge3t7fRGVl5ejqqpK+j0ehVj4vGXLFs14rGgX0RDiaLf5WBRidducNGnSiAdCdV3n5ubi6aefRmFhoRVVTRsRJEAhjiDcSJjWEjj5s/Hjx8eMGMebEMs3MXVmJ27KLpdLyuqjJcRC3J577rmwb6LC94MHD/rZEZ+VlJTERCYXTPDk70+023wwv6KdEcvlrVq1yte7pK5bcU5jYyNqa2t9vTVa9R+JexJthk+AQhw+w6ha0BM4IRLbt28P++ZtVTDxJMRaNzotDvEkxDL/GTNm+DJ6q+rWKjvBBC+QEMs9FJFo88H8iqYQezweNDQ0SCiUXeVGvl9G27VV9Uk7oROgEIfOzpYrAwmxcvxS70uoFhPZ3tq1a9HS0oLdu3dD7ubes2cPRHb2Z3/2Z/iXf/kXyN3hWuOBchelgCK6xMT4megSVY8Ra3X/Ku1pPVDoiYoyFlGuGJMWcQg/5e5YI1324sb74YcfBh37lct76qmnsHHjxoA8gnUJi78LZitXrsT3v/99iO7w733vexL/1tZWv7al7B432uiMCrGIXRyinsS4p9wtr9UzIM4T2bQYE5a7PcVn6vFSLZvKblKtNiDs6I0zG23zwoa6G1ure1YWN5mz+hy1EMv+3nzzzZIYdnV1aY4RK78D8vdA3TWsLltZn1rx68WuJ9BKe9EYNjDaHnleYAIU4jhrIVpfTPlGcccdd/iyH7NCLMRLiJhyYpUsJsrxKC2hVH/hlTdapU35vECfafktrvvRj36EqVOnorq62jeBRnnDdLvdkhAr4zAiRkbOkZuIUR7K7mxxrVbcWrbkcqzsmhbCHkjIha/iHHUdiwcZpTDI56kfbLSyQ61ztR52gmWegTJivTav7J6Vxer8+fO+hywtARO2mpubfW1Lq10ph320YtYa2lB/plV2sIfAQNl3oGtjcbgqzm61UXWXQhxV3OEXpjdxRf1Ub1aItcaXA2WncqYr31zy8/P9ukDV5eudJ4gob3zid9EVp7Qn/Lhw4QLa29tRWVkpTT5RP5AYyZq1ZjqbFWJ1V6iRLkKt2PXGpGXhtmKMWJ19aQmy1jiilr964416QqzuYdA7L9DsZLUQqycoGpmMpH6oMfKQI7dHuSdI/d1QxxIsa5XbshaDYN3cgbJatRCrM3IjvUHh35FowQoCFGIrKEbRht6XXs5C5CzGrBBrvWakNSaqFi49f9SfBxqvUgu+utympiaUlpZKrw7JE43UN9RQx87NCrH69SUj12tlQoHGm42IhZkmpxTkYN2wsl11tqqXvRoVWL0JR2aEWN1G1W1ei4layIJloPKDoeglEIeWmKljNiqWly5dGtGlbaUQq+M3wsdMO+K5kSNAIY4c24hYDvb0LQpVjmMpZ1qKv+mNEYcqxHoCqyfEWu9eqoVH2BRjsGIsdvTo0di0aRPWrVuHt99+Gx0dHVLmLY+xyhNYYk2I5ZugshEob+qhCrGRcUi9hqce6xTvyOoJrFqwYlGI9bqZlWPdMgv5AdVId7g459SpU9KlV65cGTF3QEuI9XowlPXsdDpHTLwK9mBgVOS1enuMjCNH5CZFo6YJUIhNI7P3gkBdocqbjDyhJNJCHImMWGlTzPqVx+9ETOL/3/jGNyRxFgtIyGPaoQqx1jiiXg0b6SEwOi4ZqhCH2/qMCmw8ZMRy9ipn1WLoQkwk05qDoBTiYBPzzHZNGxVL4a88j0GuR633gZV1rPega1Rkgwl9uO2J11tDgEJsDceoWTGaEcuTl7S685Q3okDCbkZ41GPE6glKRseI5ZWM5JthUVERRCYhBFf4Wl9fj9WrV+Oll17yjRcL+KEKsbjW6OxSIzy0bpx2d00rG6eWEKuFSau7PR4y4q1bt46Y/a6uWyOv+Slj1RL3UMeIhS9iEpyZldn0BDfQUI9c30bFOmo3LxakS4BCHGeNI5DgaM10Vd5k5e5S5VN4uEIsd3cry9abNW1kZqlcHfJNS0yUESIssl/5xnL58mX09fX53dDCEWI5sxLjgnqv7cjd4cHGiPVETPlamHjYCJQRG7nJBmu2Wjd9rdnbWm1CS6wiIcRGRDHYQ5ay3antKduhXK9as4nFecrZ1upY1e1Wb1xca/EU5Wd6ry4Fm3SmfpjQ6nURPsrDNnLbCDQhMFj74d+jS4BCHF3eYZdmdNa08gYmzzYVXXZChJVP5VYIsVKMxf9FGX/913+N//7v//brPlZmnzIIvZuQ7Jd4r1X5LqZ8c1HPAA5XiLV8E58FW+JSS3iVAiDbEP8qJyYFEmI1z1DeI1bbkHlrPWgIvxYtWoR/+7d/k07TqpNICLFamIK9R2xk1rRybF7EsWbNGojJfsq5CervULAJbGrh05p0pcVb3e2sNzHLSPdxsBnRWiIfTODDvhnRgGUEKMSWoaQhEog/AkYmL8VfVLHpsR5rq2fJx2b09CoQAQox2wcJJDEBCnH0Kj/Qe/mxtE589IiwJJkAhZhtgQSSmACFOLqVLw+tKEsNdeghup6ztEgSoBBHki5tkwAJkAAJkEAQAhRiNhESIAESIAESsJEAhdhG+CyaBEiABEiABCjEbAMkQAIkQAIkYCMBCrGN8Fk0CZAACZAACVCI2QZIgARIgARIwEYCFGIb4bNoEiABEiABEqAQsw2QAAmQAAmQgI0EKMQ2wmfRJEACJEACJEAhZhsgARIgARIgARsJUIhthM+iSYAESIAESIBCzDZAAiRAAiRAAjYSoBDbCJ9FkwAJkAAJkIBpIZY3oM7Pz0dVVZWPoHIzdOWG2MqNusXG9BUVFSOoK3ck4U4kbJQkQAIkQALJRMCUEAux3bhxI8rKytDd3e0T4p6eHtTX16OyshKFhYU+fmLDayGyNTU1cLvdmucIm42NjaitrYXT6URDQ4Mk1sXFxclUD4yVBEiABEggSQmYEmKZkRDYlpYWnxCrf5fPE9lwSUmJT1TVv4vzhFCLQ86U1b8nab0wbBIgARIggSQhYIkQqze7njt3rpQFb926dYQQu1wuv+5pLSHu6Ojw6/ZOkrpgmCRAAiRAAklIwDIhlrNaeQxZZLgia1ZmxFrZrvozvew6CeuGIZMACZAACSQBAcuFWNndLDLbaHRNi/Fq8cODBEiABEiABOwgICYwi59QDkuEWG9SlpjEJU/W6urq8k3KysvL8/mqnKwlPtSa9BVKYLyGBEiABEiABOKBgCkhVr6iJAdXV1cnTcbSe01J+bl8rnqWtXKMWe8Vp3iASR9JgARIgARIwCwBU0Js1rje+ULQm5ubUV1dDYfDYZVZ2iEBEiABEiCBuCNgixA3NTWhtLTU753juCNHh0mABEiABEjAAgK2CLEFftMECZAACZAACSQEAQpxQlQjgyABEiABEohXAhTieK05+k0CJEACJJAQBCjECVGNDIIESIAESCBeCVCI47Xm6DcJkAAJkEBCEKAQJ0Q1MggSIAESIIF4JZA0QvzOf6zHLZ3bcT5lIgZdczGl5B7kFH0JKTlj47Xu6DcJkAAJkEACEEgaIb7w9/M0q2swrxA5RSXImLpA+qEwJ0CrZggkQAIkEEcEkkaIX//ff4Piz38XtGpS8wuRcVMJMqbMl/6lMAdFxhNIgARIgATCIJA0QiwYtf/hFH7/xh4Mn3oXt6b8Ea7Uc0HRpd445Vq2TGEOyoonkAAJkAAJmCeQVEIs4+nzDOG3Leexd/8x5H52BDPTPsLMNAqz+ebDK0iABEiABMIlkJRCrIT2wYlevHKgC6+/9xmyhnowK/WYKWFOmzANjgUPwzF3BVIcOeHWB68nARIgARJIMgKmhdjj8aChoUHaALmqqsoPl7xN4qpVq1BRUSH9TW97ROWFym0Qy8vLR9iNRp3IWfKv3+7C8a4+qci8lF7MTvsjbk09hlmpf4Qr7by+K+mZcBQvg2P+SqRPLo6GyyyDBEiABEggAQiYEmIhtBs3bkRZWRm6u7v9BFMI9ObNmyUk06ZNk4S4ra0NQmRramrgdrtRX1+PyspKv12XhM3GxkbU1tbC6XRKIi+uFXsc23Uos+T+wWGfG0KYRRf2bel/xPys4xjd36HpYtr4m+G841FkzvkKs2S7KpHlkgAJkECcEDAlxHJMQmBbWlr8hFgIrvIQYiqy4ZKSEp+oqn8X58vXyRm0+nc7OWplyUp/itKOY2XuAcwdOoS04f6RrmY44Zh9HxwLVjNLtrMiWTYJkAAJxDABS4S4p6cH27ZtwxNPPIE9e/ZI4eoJscvl8nVb6wlxR0eHLd3TgepJL0sW12TBjSXOg1iefQBjPae1s2SOJcfw14CukQAJkIB9BCwRYmWmq8xo1RmwVrar/kwr27YPz8iSmSXHUm3QFxIgARKIfwJhC7E8eau1tdWPxtq1ayEy23jumg5WvcySgxHi30mABEiABIIRCFuI1QUoM1zlZK2uri7fpKy8vDzfZcrJWuJDrQldwYIQE8fEj12He8CLA+1u7PvgKjovDo1wQ4wlr8jej3ned5HuHRjx9+G0TPQX3glP0X0YuPEWu8JguSRAAiRAAiESEG8SiZ9QDlNCLL+e1Nvb6yurrq7Ob4azuqtZ+fqSfK4YU1YKrvL1JZFJyxO3QgnI7muCZ8mH8GDWW7ozrtOnzJcmdmVOL0P6F+faHQ7LJwESIAESiDABU0JslS9C0Jubm1FdXQ2Hw2GV2ZiyE2ws+ZbU43gotwXzhg8gbXhkliyCSXHmIvPWe5FRVIbMolIgMzumYqQzJEACJEAC4ROwRYibmppQWlrq9z5x+KHEroXgWXLgGddSZGnp19a7nn4vMmcsQmpeQewGTM9IgARIgAQME7BFiA17l2AnBsuS81Mu4oGxH+KenA8x5tLvgaFBXQJp42+6JsrTFyJ98m1ASmqC0WI4JEACJJAcBCjENtVzoCxZuJSXMYDHbzqNu5wfILvzHXj7Lul6mpI9GplF9yBj+kJk3nI3u7BtqlMWSwIkQAKhEKAQh0LNwmuCZcmiqJsKnHhsRg/mpx0FPn4TQ+c/0feAXdgW1g5NkQAJkEDkCVCII8/YcAnBsmRHRirunXsjHipOxRc/P4iB9r0YOPFu4C5sruhlmD9PJAESIAE7CFCI7aAepEwjWfLUgmwsu6sAX54zCmknD2Dgo/3o/+A1eN3XXy3zK4a7Q8VgTdMlEiABEgAoxDHeCoxmycvvKsCMwlwMnjqCfpEpt+/F0PmPNaPj7lAxXul0jwRIIKkIUIjjpLrNZMn3l4xHtiMNg6fb4Dn0EjxHfwsMekZGyt2h4qT26SYJkEAiE6AQx2Htms2SvZ4r8LQ2w3PoFxg695F2lsyx5DhsCXSZBEggEQhQiOO4FkWWvOvQeex46yxOnb+qGcmyOydgzdLJmDDm2gpmzJLjuMLpOgmQQEISoBAnSLW+f6IXO985h92Hz2Ng0DsiqoVz8vHwQhdmTcmV/sYsOUEqnmGQAAnEPQEKcdxXoX8AcpbcvL8LJ7r6RkQnJnQ9usiFsuLru4QwS06wRsBwSIAE4ooAhTiuqsucs1fcQ1K39Y63OnGh139jiYKxDqy+14WKOybAmXlteUyRJfcfeQXuAy9g6LPjmoVxdyhzdcCzSYAESCAYAdNC7PF40NDQIO27WFVVJdmXP2ttbZV+V26NqNwGUW+LQ+U2iOXl5T67wZzn340RGBzyYvfhT7Ht9Y4RWfKorDQsv3siVpVNwtjcDJ9BKUt+92V42n4NDPZrFsTdoYzx51kkQAIkEIiAKSEW2xdu3LgRZWVl6O7u9glmW1sbOjs7pX2Exf+FsNbU1KC9vd33f7fb7bcHseyUsNnY2Ija2lo4nU5J5IWd4uJi1lwECBxqv4Sfv96Bw8f8165OT0vB4tvH4bElLhROuL7dopGxZMlNLq0ZgdqiSRIggWQgYEqIZSBCbFtaWjQzV6Wwbtu2DSUlJT5RFdmx8ndhT4i2OIT4av2eDJVgR4wnz/Xhhdc6sOe9TyEyZuUxv2g0HlnkwoLpo/0+H+7pQv+He4wtrcndoeyoVpZJAiQQhwQsF2KlSKuFV/zucrl8oqsnxB0dHeyejlJjEmPH2/d24ldvn8Xlq0N+pYplNFcvcqF83jiIjNnv6O9D/x/3X1vF69hb3B0qSvXFYkiABBKPgKVC3NPTg02bNmHdunXIy8uDWojV2a+WEAfKthMPf+xE5O4fll5/emlvB7ou+K/CJcaOV5ZNwoOlE5HjTBvptHcYg6eP/mlpzTe4O1TsVCs9IQESiAMClgmxPGFLOb6rlRGzazr2W8XeI914cc8ZtJ++7OdsZnoqJuY78WBpAZYuuLaMptYxfLED/X94HQPtb2Lgk4MBA06fMg9p425CxpT5yLipBCk5Y2MfED0kARIgAQsJWCLEIhNev349xKxo5SQr5cStrq4u36QskS3Lh3JMWXxWX1+PyspKFBYWGg5TTBwTPzysJfBx1wD2HO3De5+MnDWdngbMv9mBspnZmDohXbfg1EE3Ms62IePMYWSeOojUgZHvNisvHrrBhf4JMzA4YSYGCmZh2Hm9rVgbHa2RAAmQgHUExJtE4ieUw5QQC9HcsGEDenuvb7UnXlUSM6a3bNniV778CpPy9SX5MyHcSsFVvr6k94pTKMHxGmsInO12o2nXGew8eE7T4JSCbDx0z0QsmTdON0uWLpS6sNvQLzLl9iBd2H8qKfXGKciYuoAZszVVSSskQAIxSMCUEFvlvxD05uZmVFdXw+G4tgYyj9gnYHaziWARea9cwMAnLRg48S4Gjh/C8Gcngl0CCnNQRDyBBEggzgjYIsRNTU0oLS011f0cZ1wT2t1QtmQ0AoTCbIQSzyEBEkg0ArYIcaJBTOZ4rM6SlSxDEea08Tcjc8YSZM5cjLSJtyZz1TB2EiCBOCFAIY6Tiop1NyOVJesK8yctGO4+GRBL6g0TkDmrHJm3LkL61AWxjpD+kQAJJCkBCnGSVnwkw45kljxCmI8fksaXB4+/q7tRhbhGWhd7xmLpJ+PWeyMZPm2TAAmQgCkCFGJTuHiyGQLRyJKV/gxfOI3+D16TluEUs7N1j8wsZE67G5kzlyBjehlSHKPMhMVzSYAESMBSAhRiS3HSmB6BaGXJcvney5+h/8PXr62N/UkLMDyo7VpqurSQyLVseRFSRt3ISiQBEiCBqBKgEEcVNwuLdpYsiHs9l6VVvqRs+aP9QP9V3YpIn1x8TZRnLkHq2MmsMBIgARKIOAEKccQRs4BYyZIlPwb7MfDx29ey5T+8EXCzirQJ0+BY8DAcc1cgxZHDiiQBEiCBiBCgEEcEK42aIWBHliz7N3j8kLQudv/7uzH8ufbKYUjPhKN4GRzzV0JkzDxIgARIwEoCFGIradJW2ASiPZasdHio88Nr3ddi+c1zH2nGIt5Tdt7xKDLnfIVZcti1TQMkQAKCAIWY7SAmCdiZJUs92Kfb4Dn0EjxHfwsM+m8LKQHLcMIx+z44FqxmlhyTLYhOkUD8EKAQx09dJa2ndmbJXs8VeFqb4Tn0C/0smWPJSds2GTgJWEGAQmwFRdqICgGRJe86dB473jqLU+e1Zz4vu3MCvr50MsaPsX4zEWbJUalmFkICSUfAtBB7PB40NDRI+y5WVVX5gCm3O1RuZaj3uZK0chvE8vJyP7tJVyMM2BCB90/0Yuc757D78HkMDHpHXHN/yXg8vuQLmDw+y5A9MycxSzZDi+eSAAkEI2BKiMX2hRs3bkRZWRm6u7t9gtnW1gYhpjU1NXC73b69hsW+w1qfFxYW+vwSNhsbG1FbWwun0ymJfEVFBYqLOTs1WOXx74CcJTfv78KJrr4RSO6ePVbKkIsmR2b1LGbJbIUkQALhEjAlxHJhQnhbWlp8Qiyy3pKSEp94yr+Lc7Q+V4qsEGpxCPEVh/r3cAPk9clD4NLlAbz0Rid+ue+sJNDK4/Zb8vC18skQ/0biEFly/5FX4D7wgu6a1+lT5ksTuzKnlyH9i3Mj4QZtkgAJxCGBiAmxy+VCR0fHCCEWn8uiqyW8QojFdcpu7zjkSpdtJHDFPSSNI29/sxNCnJWHyIzXLJ2Mu2eNRUpKZJyUsuR3X4an7dfSAiJah7QJxa33IqOoDJlFpUBmdmScoVUSIIGYJxARIZazWrUQa2W76s/U2XbME6SDMUugf3AYvz5wDj9/vQPnL/q/gvTFCVnSGHL5vPFITY1MCEbGkqWS09KRMWU+MqbfK613nZpXEBmHaJUESCAmCUREiNk1HZN1nbRODQ17sfvdT/HCa2dGzLYWs6u/utiFB740AZnpEVJkAMM9Xdc2oGjfi4ET7wJDOptQCF0ef9M1UZ6+EOmTbwNSIudX0jYKBk4CMUTAEiFWTtbq6uryTb4SE7HkyVrKz/Pyro/TKSdrCS719fWorKyEckJXMF5i4pj44UECgQh4vcCREx68+l4fTn3qL4S5WalYfFsW7p2dBWdGhPqs/+Rc6qAbGZ1HkHHmXWR2vIdUT6+u28OOXAy4bkf/F+ZjYNIcDKc7WckkQAIxSEC8SSR+QjlMCbEQzQ0bNqC39/qNo66uTpqkpXxNSf5MOKT1uZhNrRRc5etLylefQgmI15CAEQKHj13CT3efQetHPX6n5zjTsKJ0IlYvnITRozKMmArvHO8wBk8fRb/IlMXSmuc/0bfHLuzwWPNqEohRAqaE2KoYhKA3NzejuroaDof1Cy9Y5SftJD6B9tOX8bPdZ/DW0ZE9KoUTsrH8rgLcf8d4ZDvSogJj+GKHtAmF2LZx4JODAcsUO0Nllz+JlJwxUfGNhZAACUSGgC1C3NTUhNLSUlPdz5EJn1ZJ4BqBU+eu4qe7T2PXu5+OQJKRnoLFt4/DV+4swMwpudFD1t+H/mP7MPDRfmkzCq9bows7w4mssm8hq/Qb0vrXPEiABOKPgC1CHH+Y6HGyEDh30YOtvz2NnQe1t0ScUpCNh+6ZiCXzxkUtS5bZD5468qcu7L0YOv+xX5WkjMpH9pI/l/ZP5kECJBBfBCjE8VVf9DZKBOzcaMJIiMPdJ3HlN/UYOPam3+lp46Yi+/4aZExfaMQMzyEBEogBAhTiGKgEuhC7BOzejjEYmYFTrej71bMY6jrmd2r65DnIXl6H9InTg5ng30mABGwmQCG2uQJYfPwQiNks2etF/9FX0bfrBxi+dNYPaGZxBbLve4qLhMRPM6OnSUiAQpyElc6QwyMQs1ny0ADcB36Gq2/8l//ErrQMOO98HFmLqpHiiMzmF+ER5dUkkNwEKMTJXf+MPkwCsZgle69+Lomx+50XgKHra22nZN2ArHu/DeeXHpeW1eRBAiQQGwQoxLFRD/QizgnEYpYsltXs+22D1G2tPFJHT0L2fd9F5uz7EbGdL+K8Puk+CUSTAIU4mrRZVlIQiLUsefBsuzSha/D0ET/+aQVF0oSuDG7JmBTtkkHGLgEKcezWDT2LcwKxliWLDSf6Xm0YsV+yeNUpp+IvkZpfGOfE6T4JxCcBCnF81hu9jjMCsZQlew69hL5dz8Hbd8mPIpfMjLNGRXcThgCFOGGqkoHEA4GYyZL7r+LqWz/C1X1bgAH3dXSZWcgqXYuse77JJTPjoUHRx4QgQCFOiGpkEPFIIBayZO/lz6Ts2HN4hx9CacnM8ifhmL8yHtHSZxKIKwIU4riqLjqbiARiIUvmkpmJ2LIYU7wQsESIPR4PGhoa0NraKsVdXl6Oqqoq6f/K/Yj19hpW7kesvDZeINJPErCKgN1ZMpfMtKomaYcEjBOwRIjb2trQ0tIiia8Q5c2bN2PFihXo6emBENmamhq43W7U19ejsrLSb/tDsTdxY2Mjamtr4XQ6JUGvqKhAcXGx8Sh4JgkkGAGRJe86dB473jqLU+evaka37M4JWLN0MiaMsXhPby6ZmWCtieHEOoGICPHWrVvxyCOPYNu2bSgpKfGJqsiOlb8LOEKoxSHEV+v3WAdI/0gg0gTeP9GLne+cw+7D5zEw6B1R3MI5+Xh4oQuzrN4rmUtmRrpqaZ8EJAKWCLGyCzo3NxdPP/20lPWqhVf87nK5fKKrJ8QdHR2+rm3WEwmQwDUCcpbcvL8LJ7r6RmCZUZiLRxe5UFacbykyLplpKU4aI4ERBCwRYnmMuKioSFJ2cYjuaJEZKzNgdfarJcTKbm7WFwmQgDaBK+4hqdt6x1uduNB7fT1pcXbBWAdW3+tCxR0T4MxMtQwhl8y0DCUNkYAfAUuEWJ3pypmwGDeORtd0d3c3xA8PEkg2AkPDQMtHHuxqvYKzF4f8ws/KBMpmZWPxbdm4ISvFMjRjgXRWAAAf+UlEQVRpF05gVEsjMj713wN5cEwhLpdUYnA890C2DDYNxQ2B/Px8iJ9QDsuFWM6OlWO+Ijvu6uryTcrKy8vz+aqcrCU+1JrQFUpgvIYEko3AofZL+PnrHTh8zH/FrPS0FCy+fRweW+JC4YRsy7BwyUzLUNJQkhOwRIjF7Oj169ejs7NTwqn3+lJdXZ00cUucrxRc5etLeq84JXk9MXwSMEzg5Lk+vPBaB/a89ykGh/wnd80vGo1HFrmwYPpow/aCnai7ZObtK5C97K+4B3IwgPx70hOwRIjNUhRZcHNzM6qrq+FwWPzqhVlneD4JJCgBMXa8fW8nfvX2WVy+6t9tPbUgG6sXuVA+bxxExhz2IZbMfPOHuLp/q9+SmSm545D7yD8hfWpJ2EXQAAkkKgFbhLipqQmlpaV+7xMnKmDGRQJ2E3D3D0uvP720twNdFzx+7ozNzcDKskl4sHQicpxpYbsqlsy88moD+o+84mfLefcTyK6oDds+DZBAIhKwRYgTESRjIoF4ILD3SDde3HMG7acv+7mbmZ6KiflOPFhagKULxiPbEZ4o97f9Blea/xlez/VyUm+cgtyvfR9p46bGAyr6SAJRI0AhjhpqFkQCsUPg98c/x/Y3OyGEWX1kpF+b3PWVOwswM4xFQoY/P4/LP/9bDJ5873oRaRnIXvoXEBkyUizoEo8dpPSEBEImQCEOGR0vJIH4J3C2242mXWew8+A5zWCmFGTjoXsmYsm8caFlyV4v3Pt/jL5d/w4MDfrKSC+8HaMe/Wek3jA+/iEyAhIIkwCFOEyAvJwEEoFApDebGDz3R1x+4W8w/NkJH64U5yjkLH8amcXXlrflQQLJSoBCnKw1z7hJQINARLdkHBpA3+9+ALeYWa04MmYsxqhV/wghzDxIIBkJUIiTsdYZMwkYIBCpLHngxGFp7Njb++n17Dh3nNRVnTFlngHPeAoJJBYBCnFi1SejIQHLCUQiS/a6L+Py9n/AwId7/PyVXnO677tAWoblcdAgCcQqAQpxrNYM/SKBGCRgdZbM15xisJLpUtQJUIijjpwFkkD8E7AyS+ZrTvHfHhhBeAQoxOHx49UkkPQELMmS+ZpT0rejZAZAIU7m2mfsJGAhASuyZL7mZGGF0FTcEKAQx01V0VESiB8C4WbJfa/+H7j3/dgv4LRJM5HumomMKfORcVMJUnLGxg8QekoCAQhYJsRiR6UNGzagt7cXkyZNwjPPPAOx7/Dzzz+P3bt3Sy7obXGo3AZRuYUia44ESCC+CYSTJQ8eP4TebX/n95qTkkbajVORPnU+hTm+mwi9B2CJEKv3F5bJtrW1QYhsTU0N3G633x7E8jlCwBsbG1FbWwun04mGhgZUVFRI+xbzIAESSBwCoWTJXncvrmz/R/R/+FpQEJIwT5knZcsZUxcwYw5KjCfECgFLhFgIbktLC6qqqvziEtlwSUmJT1TVv4uThVCLQ4iv1u+xAop+kAAJWEMglCzZe+UCBj5pwcCJdzFw/JDfUpl6XondnoQgsyvbmnqjlcgRsESIlV3LwtW5c+dKWfDWrVtHCLHL5fKJrp4Qd3R0jBD1yCGgZRIgAbsIhJIlC18pzHbVGMuNBAHLhFjOaj0ej697WWTJyoxYnf1qCbFedh2J4GmTBEggNgiEkiUrPZeE+fihaz+ftGC4+2TQwDLnLEPO8jqkOLjGdVBYPCGiBCwXYqW4isw2Gl3T3d3dED88SIAE4p/A8XODePODPhz+uB8DQ94RAWWkAfNudmDhrGxMGZ+uGXCquwcZXe8j/dwH1/7tPat53lDWGFy55y/QP2FW/INjBLYSyM/Ph/gJ5bBEiPUmZYlJXPJkra6uLt+kLDGbWj6Uk7XEZ/X19aisrERhYWEo8fAaEiCBBCEQbpaslzEPHn8XQ58d96MkrXFdUZsg5BhGvBGwRIhF0HqvKSk/r6urkyZuqWdZK8eY9V5xijew9JcESMA6AqGOJet5wDWurasbWgqfgGVCbMYVkQU3NzejuroaDofDzKU8lwRIIIkJWJklc43rJG5IMRa6LULc1NSE0tJSdj/HWGOgOyQQTwQsyZK5xnU8VXnC+mqLECcsTQZGAiQQdQJWZMlc4zrq1cYCFQQoxGwOJEACCUMgrCx5aAB9v/sB3Pu3+vHImLEYo1b9I1KcfM0pYRpKjAVCIY6xCqE7JEAC4RMQWfKuQ+ex462zOHX+qqbBZXdOwJqlkzFhjP88lYETh3H553/rt8Z1Su44jHr0n5ExZV74ztECCagIUIjZJEiABBKawPsnerHznXPYffg8BgZHvpe8cE4+Hl7owqwpuT4OXvdlXN7+Dxj4cI8fG+k1p/u+C6RlJDQzBhddAhTi6PJmaSRAAjYRkLPk5v1dONHVN8KLGYW5eHSRC2XF1xdl4GtONlVWkhVLIU6yCme4JEACwBX3kNRtveOtTlzoHfBDUjDWgdX3ulBxxwQ4M1PB15zYYiJNgEIcacK0TwIkELMEBoe82H34U2x7vWNEljwqKw3L756IVWWTMHZUOtz7f4y+Xf8ODA364kkvvF0aO069YXzMxkjHYp8AhTj264gekgAJRIHAofZL+PnrHTh87JJfaelpKVh8+zg8tsQFFzpw+YW/8duGUcymzln+NDKLr23lyoMEzBKgEJslxvNJgAQSmsDJc3144bUO7HnvU4iMWXnMLxqNRxa5MPPED+He92O/v6WOngjn3d+A4/YVSHHkJDQjBmctAQqxtTxpjQRIIEEIiLHj7Xs78au3z+Ly1SG/qKYWZONbt3Vj+tF/BXo/9Y84PROO274Mx4LVSJ9cnCA0GEYkCVCII0mXtkmABOKegLt/WHr96aW9Hei64PGL5wu5A/irsT9HwWdva8aZNv5mOL/0GDKLH2CWHPctIXIBUIgjx5aWSYAEEozA3iPdeHHPGbSfvuwX2azMk1iWtR+3Dx9C2nD/yKgznHDMvo9ZcoK1B6vCsVSIxa5KGzZswKpVq1BRcW3igt72iMoAlNsglpeXo6qqyqr4aIcESIAELCfw++OfY/ubnRDCrDyy4MZix0GsyDmAsZ7T2lnyhGlwLHgYjrkcS7a8YuLUoGVC7PF4sHnzZgnDtGnTJCFua2uDENmamhq43W7U19ejsrLSb9clId6NjY2ora2F0+lEQ0ODdK3Yt5gHCZAACcQygbPdbjTtOoOdB8+NcLMo7ThW5h7A3CFmybFch7Hgm2VCLARXeQgxFdlwSUmJT1TVv4vz5evkDFr9eyxAog8kQAIkEIhAoM0mRJa8xHkQy7OZJbMVaROwRIh7enqwbds2PPHEE9iz59rarHpC7HK5fN3WekLc0dHB7mm2WBIggbgjEGxLRmbJcVelUXHYEiFWZrrKjFadAWtlu+rPRHd2S0sLhTgq1c9CSIAEIkUgeJZ8CA9mvYXR/R2aLjhufxDZ99cgJWdMpFyk3RghELYQi7FhMa7b2trqF9LatWshMttodE13d3dD/PAgARIggVgj4B7w4kC7G/s+uIrOi/7vIwtfp6cex7KcAyjxtiDN67/u9XBaJtyzV+LqjK/Am+6/XWOsxZns/uTn50P8hHKELcTqQpUZrnKyVldXl29SVl5enu8y5WQt8aHWhK5QAuM1JEACJBBrBIxkySuy92GM54yf6ymj8pG95M+l2dY8Eo9ARIVY4FK+vlRXVydN3BJjykrBVb6+JDJpeeJW4uFmRCRAAiQABBtLnpR6Ht8ZtQMzhtr8cKWNmyp1V2dMX0iMCUTAciE2wkZkwc3NzaiurobDwe4WI8x4DgmQQGISCJQlF6V+gm87XkRhqv84cvrkOcheXof0idMTE0qSRWWLEDc1NaG0tNTvfeIk485wSYAESMCPgF6WnAIv7k47jK9l/hLjUi/4XSN2fMq+7ymk5hWQZhwTsEWI45gXXScBEiCBiBPQypLTMYiKjL14OGMnclKuXvchLQPOOx9H1qJqpDhGRdw3FmA9AQqx9UxpkQRIgAQsIaCVJeegTxLjL2fsRUaKYha28wZkL/o2nF96HEhLt6R8GokOAQpxdDizFBIgARIIi4A6S85PuYivZ74sdVunpFw3PTSqAHkP1CBz9v3w+0NYpfPiSBKgEEeSLm2TAAmQgMUE1FlyYeoZVGW+iOlpx/1Kupw7FWNX/R1GTZtnsQc0ZzUBCrHVRGmPBEiABKJEQJkl3+Ztw9czXoYrzX8DilOj5iPngb/ELbfNjJJXLMYsAQqxWWI8nwRIgARijIDIkncdOo8db51F0cVdeCyjGTekXPHz8ui4lZjx4DcxvrAwxrynOxRitgESIAESSCAC75/oxe63TyH76E/xlbRdcKT0+0X3cc4dGL3om7jlS3clUNTxHQqFOL7rj96TAAmQgCYBkSXv3f8HeN/8T8wdOABHiv861mfSb4a35OuY88BKErSZAIXY5gpg8SRAAiQQaQJXenpw9BeNGP/JLzE6pcevuM9SbsSlWx9B8YNPwJmTHWlXaF+DAIWYzYIESIAEkoTAYP8AjvzqRWS1/RQFw51+UV/xZuGM6wHcuvLbGFPAlbqi2SQoxNGkzbJIgARIIEYIfPD67+DetwVTPO/7eTSINBzPK8WkZd/B5BmcaR2N6qIQR4MyyyABEiCBGCVw+sMP0Pnr/8TUnn1Ih/9+ySccs+EoXYtZi5bGqPeJ4ZYlQuzxeNDQ0IDW1laJirzdofi/chtEvS0OldsglpeXo6qqKjHoMgoSIAESiBMCF7u68Ift/4UvdP7Gfy1rAF2pLlwtfhxzln8V6ZkZcRJR/LhpiRC3tbWhs7NT2kdY/F8Ia01NDdrb233/d7vdfnsQy4jEloiNjY2ora2F0+mUBF3YEfsW8yABEiABEoguAfeVPrS9vBWjj23Djd7P/Aq/5M3Dpzc9hNkPfws5eXnRdSyBS7NEiJV8lMK6bds2lJSU+ERVZMfK38V1QrTFIcRX6/cEZs/QSIAESCCmCRz59ctIbfkxXEP+y2f2ezNwMW0crty6EjOXfRXZN9wQ03HEunOWC7HIiFtaWqTuZbXwit9dLpdPdPWEuKOjg93Tsd5y6B8JkEDSEDj2zj5cev3HmHbl4IiY+5GOk6NLkX/PY5h2x51Jw8TKQC0V4p6eHmzatAnr1q1DXl7eCCFWZ79aQqwUcisDpS0SIAESIIHwCHQd/xgntv8/FF16TdNQV+ok9M14GDMfeIRZsgnUlgmxPGFLOb6rlRFHomu6u7sb4ocHCZAACZBA5Al8euwPGP79q7jlyiFkqlbsEqV7kImPsucjbfb9uLFoRuQdioES8vPzIX5COSwRYpEJr1+/HmJWtHKSlXLiVldXl29SlsiW5UM5piw+q6+vR2VlJQq5MHko9clrSIAESCBqBPo+/xy/f+VnGNXejILhDp0s2YXL01dg9lceZ5asUzOWCLHy9SO5HPkVJuXrS/JnQriVgqu8Xu8Vp6i1LBZEAiRAAiRgmsBHBw+g+60XUHhxv26WfGr0XcgvewzTSjiWrARsiRCbrTGRBTc3N6O6uhoOh8Ps5TyfBEiABEggRgkwSzZfMbYIcVNTE0pLS9n9bL6+eAUJkAAJxA0BZsnGqsoWITbmGs8iARIgARJIBAJGsuTO1Mlwz3oYxSu+ikxnViKEbTgGCrFhVDyRBEiABEggXALBsmRpF6iCpbh5eSXGJ8mkXQpxuK2K15MACZAACZgmECxL9nqB41lzkHXn45i56H6kpKaYLiNeLqAQx0tN0U8SIAESSFACfzywDxf3/gRTeluQnuK/A5QI+TOMw6WihzBz+RqMGj064ShQiBOuShkQCZAACcQnAbEDVPsvf4Txp3didErPiCDEQiEnx9yDSfd/E1+cdVt8BqnhNYU4YaqSgZAACZBAYhAY7B/A71/dgZTWFzF54CPNoE6l3wLMexSz738o7rdmpBAnRrtlFCRAAiSQkAROvX8Una/+CFMuvqm5UIjYmvH85ApMf/CbGFNQEJcMKMRxWW10mgRIgASSi8DlS5fwwS9/gtEf7xixT7IgMehNw4ncEowuW4Oiu+6JKzgU4riqLjpLAiRAAiRw9HevoP/gi5jqOaoJ49iYJbjp4e/GzetPFGK2aRIgARIggbgkILZlPP7Kj/DFc79DVopnRAwf5dyBMYu+iVu+dFdMx0chjunqoXMkQAIkQALBCHj6+nC0+WfI/vAXKBjuHHH6mfSb4S35OuY8sDKYKVv+TiG2BTsLJQESIAESiASB3osX8P4vfoiCkztwAy77FfFZyo24dOsjKH7wCThzsiNRfEg2Iy7Eym0Q9bY4VG6DWF5ejqqqqpCC4UUkQAIkQAIkIAgMuD04suMnyH3/BYzDp35QpGU0XQ/g1pXfjomZ1hEV4ra2NgiRrampgdvt9tuDWKYitkRsbGxEbW0tnE4nGhoaUFFRgeLiYrYmEiABEiABEgiLgHfYi6Ov7gBafoIvDH7sZ2sQaTieV4pJy76DyTNmhlVOOBdHVIhFNlxSUuITVfXvwnEh1OIQ4qv1ezjB8VoSIAESIAESkAmIpTQv7fkhbuo7jBTV0tUnHLPhKF2LWYuWRh1Y1IXY5XL5RFdPiDs6Otg9HfWmwAJJgARIIDkInP34I5z85X9g6oU3kKFa27or1YWrxY9jzvKvRm3FrqgKsTr71RJi0Z3d0tJCIU6O7wOjJAESIAHbCFw6fx4f/uI/8YWO3yAn5aqfH2LFrk9vegizH/4WcvLyIupjVIWYXdMRrUsaJwESIAESCIGA+0of2l7eivz2FzAGF/0s9HszcGpmFe742ndCsGzskogKsXKyVldXl29SVp7i6UI5WUu4XF9fj8rKShSa2BC6u7sb4ocHCZAACZAACdhBID8/H+InlCOiQiwcUr6+VFdXJ03c6unp8RNc5etLeq84hRIcryEBEiABEiCBWCcQcSHWAiCy4ObmZlRXV8PhcMQ6I/pHAiRAAiRAAhEjYIsQNzU1obS01FT3c8QI0DAJkAAJkAAJ2EjAFiG2MV4WTQIkQAIkQAIxRYBCHFPVQWdIgARIgASSjQCFONlqnPGSAAmQAAnEFAEKcUxVB50hARIgARJINgIU4mSrccZLAiRAAiQQUwQoxDFVHXSGBEiABEgg2QgkjRCLhUXE6ltiS8Zw3102ssey0Ybk8XikrR9bW1ulS+RFT4xer3eeeFd7w4YNWLVqld8mG2btynZ6e3ulS63YL9qq/afFwjDr169HZ2enL6xJkybhmWeegXL1NjMxq+MNtz6U9ubOnRty+xOr1D333HN4+umnfa/9KW2bjVvLnuCk93kwhlrfL2Hr2WeflS41G7uWvXC+d3rff7kNzZgxw/D69vJ3VqyiJO+drm6LZuLVsieYhVq/WvaU7OS6NNq2ZT+efPJJ30566vuWmfuClj0lPzNtWY+R0l5ubq7f9yZQWw7UZrX8Dva9MPr3hBdiuULuuecenDlzJuxFRERl7Nu3D2vWrJG+KPJeyqHe+EXFi0OsOGbVQifiS7J582bJ7rRp08IWYisXX1EuexruA5G6kVuxYYhyPfRw60O9gpywrd59zMgXVVx39eq1BelXrFghCbF8I5T37hYPN0Z3LdOyJ2zrfR7IR73vl/Bv69ateOSRR0ztM65nT9TFiRMncO+990or823atAnr1q0L+sAV7PsvYpYPWVQDxSv82LhxI8rKyqQHe6UQG/VJaT+QvVCW+9WzpyzTDD/RrsT3Kjs7GwsXLvQJsfK7Jt9v5LYZiJ+WvXDasnJNCuX3S/l/o/ecQG1Wj4OR76+RcxJeiGUI4d5UtWCqb7RGgAd7GrNi5yl5lyu5LHmv51D8s5qb1sYfofildY0VttVCLD90heKjmp3RG4JWWeqbndq22XrSu3mauamqBSXQA5vZh5BA8ZiNVfipdY0sJmLPdLPfO/VDnxlx06pftb1wHyoDXR+KbfV3Sy3E8kOX0YREaU/NLtQER34YFQ9/yoeiUOtGq81acY/Rqn8KcSh32D9dE8oNQV2csovHTJeMntui0W3btg1PPPEE9uzZI50WrhCLLm65a9pod5aemCi74cU5Vq0tbkVdCH+UXVpmuheNPKiF46MRITbTOxNNIQ5F3LVYyd2rZroa9R7EldmPKMsKIVYOk5ht12pxVA7fiBjMtkU9sQ2lLkT5WgIUTn0o7akz4nCEUzxUiR4jtRCb7V3Q40QhDkMw9Z6IwzEZaoMOVGaoT4JKm8qGorX/czgxy91eTz31VEjLk2qJiRnxCOS7VbHKMT744IMQ3V7hjrGHe0OVYw4mxGZvXtEU4lDqJtBDSyg9UWp7Sp9CyRADXSM/zAkxFkNORg4tIZYfotVCFYo9vQcSI7a0hFj2qaioCCKbE4eZ+TdaGbY8n0DYMpuUKPmpvwuh3Kv12iyF2GiL0TkvnGxEy6TZrjYj7ofSYJR21RMo5L+ZfTrX89UK/8TYtXKcU/m7EUZ6mWco43NqW+obvFlxC+Z/KDd8o0Jstn1HS4hD7Y4PFo/ZG6LantbkJTMTjoLVpVn/AgmxaANmH2b0/DPrl9z+1Nep739m7QY6P1jdq79n6gRG/b01+z0O1GbNxhnsniD/nV3TRkn96TxZ7MSTbjhdvnKxb7zxBqZMmSJlmFZkxMpwzH55g6Gwwr9QJlEE88vMRKVAttRCbEW8cnmhZEnqhyz1Q4zo5pcna5l9MIyGEMsTXMxkSnqZm3JSoxUZsZJtMFHVajPBMmKzXaFaY8SCn2DndrtN79Ou5V847TmQEIeSsesJmtn7q4hzy5YtI96UUH4fzNwfgrVZCnGwu7HO37VecQknQxQVr+xCEcWGY098Oawag1UjsEKIlZlDKGNzWlmnPJZmhb1QbgKBmpK6fq0cEw/Vljp7k8cLu7q6fG3HzBiinj0x4Wb37t0+PEZs6n2/7rrrrhGvlllpz+h3zsj334wQq7+vApaoV/EKnRAE+TBa13r2xIO+sp6MxhvInhlBkuNQD63IXcbi78oxcaO9CXr2xLwWue0ZjVWrB1DLP6Pd3FptRW6zYr6Nsn6N2jQqW0mTERsFwvNIgARIgARIIJoEKMTRpM2ySIAESIAESEBFgELMJkECJEACJEACNhKgENsIn0WTAAmQAAmQAIWYbYAESIAESIAEbCRAIbYRPosmARIgARIgAQox2wAJkAAJkAAJ2EiAQmwjfBZNAiRAAiRAAhRitgESIAESIAESsJEAhdhG+CyaBEiABEiABCjEbAMkQAIkQAIkYCMBCrGN8Fk0CZAACZAACVCI2QZIgARIgARIwEYCFGIb4bNoEiABEiABEqAQsw2QAAmQAAmQgI0EKMQ2wmfRJEACJEACJEAhZhsgARIgARIgARsJUIhthM+iSYAESIAESIBCzDZAAgYIPP/889i9e7fvzLVr16KioiLglR6PBw0NDSguLg56rgEXEu6UtrY2PPfcc3j66adRWFgYsfhOnjyJ5uZmVFdXw+FwRKwcGiaBUAlQiEMlx+uSioAQ4pKSEklUAx1CXFpaWlBVVWUpn0jZtdRJk8YEU/kIxEs80GzevBkrVqwISbApxCYrhqdHnQCFOOrIWWA8EtASYjnjbW1txaRJk7B69Wr84Ac/GBFeXV0dpk+fLomJOPbv34/c3Fw8+eST2LJlCzo7OyFn2EJwn332Wek8cY7IFnt6ekZ8Nnr0aKxfv166Vj4vklml1XUmYtq0aRMef/xx/OxnP8O6deuQl5cnFbNz506JizgWLVqES5cuQTAWR3l5OZYuXeqX4YrzxbF48WKpB0J5rhB4CrHVtUd7VhOgEFtNlPYSkoCya1opkEIIlV3U6sxVFnAhxEIk8vPzpWxZiMf27dsloRVHY2MjamtrfWIkPlPaUtttampCaWmplCHGo9Ao41E+5IhY1CzUGbE6XlmIlfWgvEawZNd0Qn4tEyYoCnHCVCUDiSQBrYxYCMKGDRuwatUqnxgHEmJl96ryPDk7FFmh0+nUzOqU5yszcTlmkZE/88wzfkIeSR7h2lbyVD9wqB9uzAixVo8ChTjc2uL1kSZAIY40Ydq3lMCWV0/hF3s7ccU9ZKldLWOryibhf66cKv0p0BixyMh27dolCaEQZ+UYsTIjNiLEb7/9tlSeyO70MmKlcMvduaHCuPraf8B9oAle9+VQTRi+znnn15C97K+krna5W139IKGMX/6bUSG+6667pO5u+YFG5k0hNlxFPNEmAhRim8Cz2NAI3Pe9faFdGMJV48c48JP/tSCoEIsT5K5iITJWCbEQ+I6ODqkrWyvTdrlcYc/GvvD380IgE9olqXkTMfp7r4yIRc7wxcOHeLAI1jWtfBARnghRF+PGSiEWn9fX16OyslJyll3TodUZr4oOAQpxdDizFIsI/N+Xj+O3LeeikhF/4/7JWPvlL/qEWPn6kpg0JIRQnlQkfheCKWd7vb290vivyJTFbGt5spY881eva1pMTBLd3eL6iRMnYv78+VizZs0Iu8rJWsJBuXyzmPt+/a/wvNcMryfyGXHWou8ga8n/0OxdUD50KCdryXHJn6l/F+P1t912G6ZNmyY9lMhj+eLzCRMm+GavU4jNtgyeH00CFOJo0mZZJEACJEACJKAiQCFmkyABEiABEiABGwlQiG2Ez6JJgARIgARIgELMNkACJEACJEACNhKgENsIn0WTAAmQAAmQAIWYbYAESIAESIAEbCRAIbYRPosmARIgARIgAQox2wAJkAAJkAAJ2EiAQmwjfBZNAiRAAiRAAhRitgESIAESIAESsJEAhdhG+CyaBEiABEiABCjEbAMkQAIkQAIkYCMBCrGN8Fk0CZAACZAACVCI2QZIgARIgARIwEYCFGIb4bNoEiABEiABEqAQsw2QAAmQAAmQgI0EKMQ2wmfRJEACJEACJKAU4tcALCYSEiABEiABEiCB6BHwer2v/38hfZYqP6nLq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eIAAAEiCAYAAAAlAdEXAAAAAXNSR0IArs4c6QAAIABJREFUeF7tnQtwFNeZ7/96zkhCFiADggkR2FiYhwUG5NiWhQFhRyZgg7FjhzhkI0Xh7vXGqlVqd7Xe693aYot17d7orsj63mVZKxtClNjBwURxghMwNjYYI4yFiO2I2OYpIbAFyAIxo9fcOk166Gl1z3TP9EzP499VKtCo+zvf9ztn+t/fOafPSQEPEiABEiABEiAB2wikiJJPnTrlvXr1qm1OsGASIAESIAESSFICeyQhbm9v9xYVFSUpA4ZNAiRAAiRAAvYQOHbsGCjE9rBnqSRAAiRAAiQACjEbAQmQAAmQAAnYSIBCbCN8Fk0CJEACJEACFGK2ARIgARIgARKwkQCF2Eb4LJoESIAESIAEKMRsAyRAAiRAAiRgIwEKsY3wWTQJkAAJkAAJUIjZBkiABEiABEjARgIUYhvhs2gSIAESIAESoBCzDZAACZAACZCAjQQoxDbCZ9EkQAIkQAIkQCFmGyABEiABEiABGwlQiG2Ez6JJgARIgARIgELMNhARAj09PVi/fj2WLl2KioqKiJQRbaM7d+7Erl278MwzzyAvLy/axcdkeW1tbXj22WdRV1eH4uLimPTRrFPPP/88uru7UVNTA4fDMeLykydPYsOGDXjyyScTJmazjHi+tQQoxNbyjLg1WeA6Ozv9ypo7d67ujSPiTmkUEI9CLN9ge3t7fRGVl5ejqqpK+j0ehVj4vGXLFs14rGgX0RDiaLf5WBRidducNGnSiAdCdV3n5ubi6aefRmFhoRVVTRsRJEAhjiDcSJjWEjj5s/Hjx8eMGMebEMs3MXVmJ27KLpdLyuqjJcRC3J577rmwb6LC94MHD/rZEZ+VlJTERCYXTPDk70+023wwv6KdEcvlrVq1yte7pK5bcU5jYyNqa2t9vTVa9R+JexJthk+AQhw+w6ha0BM4IRLbt28P++ZtVTDxJMRaNzotDvEkxDL/GTNm+DJ6q+rWKjvBBC+QEMs9FJFo88H8iqYQezweNDQ0SCiUXeVGvl9G27VV9Uk7oROgEIfOzpYrAwmxcvxS70uoFhPZ3tq1a9HS0oLdu3dD7ubes2cPRHb2Z3/2Z/iXf/kXyN3hWuOBchelgCK6xMT4megSVY8Ra3X/Ku1pPVDoiYoyFlGuGJMWcQg/5e5YI1324sb74YcfBh37lct76qmnsHHjxoA8gnUJi78LZitXrsT3v/99iO7w733vexL/1tZWv7al7B432uiMCrGIXRyinsS4p9wtr9UzIM4T2bQYE5a7PcVn6vFSLZvKblKtNiDs6I0zG23zwoa6G1ure1YWN5mz+hy1EMv+3nzzzZIYdnV1aY4RK78D8vdA3TWsLltZn1rx68WuJ9BKe9EYNjDaHnleYAIU4jhrIVpfTPlGcccdd/iyH7NCLMRLiJhyYpUsJsrxKC2hVH/hlTdapU35vECfafktrvvRj36EqVOnorq62jeBRnnDdLvdkhAr4zAiRkbOkZuIUR7K7mxxrVbcWrbkcqzsmhbCHkjIha/iHHUdiwcZpTDI56kfbLSyQ61ztR52gmWegTJivTav7J6Vxer8+fO+hywtARO2mpubfW1Lq10ph320YtYa2lB/plV2sIfAQNl3oGtjcbgqzm61UXWXQhxV3OEXpjdxRf1Ub1aItcaXA2WncqYr31zy8/P9ukDV5eudJ4gob3zid9EVp7Qn/Lhw4QLa29tRWVkpTT5RP5AYyZq1ZjqbFWJ1V6iRLkKt2PXGpGXhtmKMWJ19aQmy1jiilr964416QqzuYdA7L9DsZLUQqycoGpmMpH6oMfKQI7dHuSdI/d1QxxIsa5XbshaDYN3cgbJatRCrM3IjvUHh35FowQoCFGIrKEbRht6XXs5C5CzGrBBrvWakNSaqFi49f9SfBxqvUgu+utympiaUlpZKrw7JE43UN9RQx87NCrH69SUj12tlQoHGm42IhZkmpxTkYN2wsl11tqqXvRoVWL0JR2aEWN1G1W1ei4layIJloPKDoeglEIeWmKljNiqWly5dGtGlbaUQq+M3wsdMO+K5kSNAIY4c24hYDvb0LQpVjmMpZ1qKv+mNEYcqxHoCqyfEWu9eqoVH2BRjsGIsdvTo0di0aRPWrVuHt99+Gx0dHVLmLY+xyhNYYk2I5ZugshEob+qhCrGRcUi9hqce6xTvyOoJrFqwYlGI9bqZlWPdMgv5AdVId7g459SpU9KlV65cGTF3QEuI9XowlPXsdDpHTLwK9mBgVOS1enuMjCNH5CZFo6YJUIhNI7P3gkBdocqbjDyhJNJCHImMWGlTzPqVx+9ETOL/3/jGNyRxFgtIyGPaoQqx1jiiXg0b6SEwOi4ZqhCH2/qMCmw8ZMRy9ipn1WLoQkwk05qDoBTiYBPzzHZNGxVL4a88j0GuR633gZV1rPega1Rkgwl9uO2J11tDgEJsDceoWTGaEcuTl7S685Q3okDCbkZ41GPE6glKRseI5ZWM5JthUVERRCYhBFf4Wl9fj9WrV+Oll17yjRcL+KEKsbjW6OxSIzy0bpx2d00rG6eWEKuFSau7PR4y4q1bt46Y/a6uWyOv+Slj1RL3UMeIhS9iEpyZldn0BDfQUI9c30bFOmo3LxakS4BCHGeNI5DgaM10Vd5k5e5S5VN4uEIsd3cry9abNW1kZqlcHfJNS0yUESIssl/5xnL58mX09fX53dDCEWI5sxLjgnqv7cjd4cHGiPVETPlamHjYCJQRG7nJBmu2Wjd9rdnbWm1CS6wiIcRGRDHYQ5ay3antKduhXK9as4nFecrZ1upY1e1Wb1xca/EU5Wd6ry4Fm3SmfpjQ6nURPsrDNnLbCDQhMFj74d+jS4BCHF3eYZdmdNa08gYmzzYVXXZChJVP5VYIsVKMxf9FGX/913+N//7v//brPlZmnzIIvZuQ7Jd4r1X5LqZ8c1HPAA5XiLV8E58FW+JSS3iVAiDbEP8qJyYFEmI1z1DeI1bbkHlrPWgIvxYtWoR/+7d/k07TqpNICLFamIK9R2xk1rRybF7EsWbNGojJfsq5CervULAJbGrh05p0pcVb3e2sNzHLSPdxsBnRWiIfTODDvhnRgGUEKMSWoaQhEog/AkYmL8VfVLHpsR5rq2fJx2b09CoQAQox2wcJJDEBCnH0Kj/Qe/mxtE589IiwJJkAhZhtgQSSmACFOLqVLw+tKEsNdeghup6ztEgSoBBHki5tkwAJkAAJkEAQAhRiNhESIAESIAESsJEAhdhG+CyaBEiABEiABCjEbAMkQAIkQAIkYCMBCrGN8Fk0CZAACZAACVCI2QZIgARIgARIwEYCFGIb4bNoEiABEiABEqAQsw2QAAmQAAmQgI0EKMQ2wmfRJEACJEACJEAhZhsgARIgARIgARsJUIhthM+iSYAESIAESIBCzDZAAiRAAiRAAjYSoBDbCJ9FkwAJkAAJkIBpIZY3oM7Pz0dVVZWPoHIzdOWG2MqNusXG9BUVFSOoK3ck4U4kbJQkQAIkQALJRMCUEAux3bhxI8rKytDd3e0T4p6eHtTX16OyshKFhYU+fmLDayGyNTU1cLvdmucIm42NjaitrYXT6URDQ4Mk1sXFxclUD4yVBEiABEggSQmYEmKZkRDYlpYWnxCrf5fPE9lwSUmJT1TVv4vzhFCLQ86U1b8nab0wbBIgARIggSQhYIkQqze7njt3rpQFb926dYQQu1wuv+5pLSHu6Ojw6/ZOkrpgmCRAAiRAAklIwDIhlrNaeQxZZLgia1ZmxFrZrvozvew6CeuGIZMACZAACSQBAcuFWNndLDLbaHRNi/Fq8cODBEiABEiABOwgICYwi59QDkuEWG9SlpjEJU/W6urq8k3KysvL8/mqnKwlPtSa9BVKYLyGBEiABEiABOKBgCkhVr6iJAdXV1cnTcbSe01J+bl8rnqWtXKMWe8Vp3iASR9JgARIgARIwCwBU0Js1rje+ULQm5ubUV1dDYfDYZVZ2iEBEiABEiCBuCNgixA3NTWhtLTU753juCNHh0mABEiABEjAAgK2CLEFftMECZAACZAACSQEAQpxQlQjgyABEiABEohXAhTieK05+k0CJEACJJAQBCjECVGNDIIESIAESCBeCVCI47Xm6DcJkAAJkEBCEKAQJ0Q1MggSIAESIIF4JZA0QvzOf6zHLZ3bcT5lIgZdczGl5B7kFH0JKTlj47Xu6DcJkAAJkEACEEgaIb7w9/M0q2swrxA5RSXImLpA+qEwJ0CrZggkQAIkEEcEkkaIX//ff4Piz38XtGpS8wuRcVMJMqbMl/6lMAdFxhNIgARIgATCIJA0QiwYtf/hFH7/xh4Mn3oXt6b8Ea7Uc0HRpd445Vq2TGEOyoonkAAJkAAJmCeQVEIs4+nzDOG3Leexd/8x5H52BDPTPsLMNAqz+ebDK0iABEiABMIlkJRCrIT2wYlevHKgC6+/9xmyhnowK/WYKWFOmzANjgUPwzF3BVIcOeHWB68nARIgARJIMgKmhdjj8aChoUHaALmqqsoPl7xN4qpVq1BRUSH9TW97ROWFym0Qy8vLR9iNRp3IWfKv3+7C8a4+qci8lF7MTvsjbk09hlmpf4Qr7by+K+mZcBQvg2P+SqRPLo6GyyyDBEiABEggAQiYEmIhtBs3bkRZWRm6u7v9BFMI9ObNmyUk06ZNk4S4ra0NQmRramrgdrtRX1+PyspKv12XhM3GxkbU1tbC6XRKIi+uFXsc23Uos+T+wWGfG0KYRRf2bel/xPys4xjd36HpYtr4m+G841FkzvkKs2S7KpHlkgAJkECcEDAlxHJMQmBbWlr8hFgIrvIQYiqy4ZKSEp+oqn8X58vXyRm0+nc7OWplyUp/itKOY2XuAcwdOoS04f6RrmY44Zh9HxwLVjNLtrMiWTYJkAAJxDABS4S4p6cH27ZtwxNPPIE9e/ZI4eoJscvl8nVb6wlxR0eHLd3TgepJL0sW12TBjSXOg1iefQBjPae1s2SOJcfw14CukQAJkIB9BCwRYmWmq8xo1RmwVrar/kwr27YPz8iSmSXHUm3QFxIgARKIfwJhC7E8eau1tdWPxtq1ayEy23jumg5WvcySgxHi30mABEiABIIRCFuI1QUoM1zlZK2uri7fpKy8vDzfZcrJWuJDrQldwYIQE8fEj12He8CLA+1u7PvgKjovDo1wQ4wlr8jej3ned5HuHRjx9+G0TPQX3glP0X0YuPEWu8JguSRAAiRAAiESEG8SiZ9QDlNCLL+e1Nvb6yurrq7Ob4azuqtZ+fqSfK4YU1YKrvL1JZFJyxO3QgnI7muCZ8mH8GDWW7ozrtOnzJcmdmVOL0P6F+faHQ7LJwESIAESiDABU0JslS9C0Jubm1FdXQ2Hw2GV2ZiyE2ws+ZbU43gotwXzhg8gbXhkliyCSXHmIvPWe5FRVIbMolIgMzumYqQzJEACJEAC4ROwRYibmppQWlrq9z5x+KHEroXgWXLgGddSZGnp19a7nn4vMmcsQmpeQewGTM9IgARIgAQME7BFiA17l2AnBsuS81Mu4oGxH+KenA8x5tLvgaFBXQJp42+6JsrTFyJ98m1ASmqC0WI4JEACJJAcBCjENtVzoCxZuJSXMYDHbzqNu5wfILvzHXj7Lul6mpI9GplF9yBj+kJk3nI3u7BtqlMWSwIkQAKhEKAQh0LNwmuCZcmiqJsKnHhsRg/mpx0FPn4TQ+c/0feAXdgW1g5NkQAJkEDkCVCII8/YcAnBsmRHRirunXsjHipOxRc/P4iB9r0YOPFu4C5sruhlmD9PJAESIAE7CFCI7aAepEwjWfLUgmwsu6sAX54zCmknD2Dgo/3o/+A1eN3XXy3zK4a7Q8VgTdMlEiABEgAoxDHeCoxmycvvKsCMwlwMnjqCfpEpt+/F0PmPNaPj7lAxXul0jwRIIKkIUIjjpLrNZMn3l4xHtiMNg6fb4Dn0EjxHfwsMekZGyt2h4qT26SYJkEAiE6AQx2Htms2SvZ4r8LQ2w3PoFxg695F2lsyx5DhsCXSZBEggEQhQiOO4FkWWvOvQeex46yxOnb+qGcmyOydgzdLJmDDm2gpmzJLjuMLpOgmQQEISoBAnSLW+f6IXO985h92Hz2Ng0DsiqoVz8vHwQhdmTcmV/sYsOUEqnmGQAAnEPQEKcdxXoX8AcpbcvL8LJ7r6RkQnJnQ9usiFsuLru4QwS06wRsBwSIAE4ooAhTiuqsucs1fcQ1K39Y63OnGh139jiYKxDqy+14WKOybAmXlteUyRJfcfeQXuAy9g6LPjmoVxdyhzdcCzSYAESCAYAdNC7PF40NDQIO27WFVVJdmXP2ttbZV+V26NqNwGUW+LQ+U2iOXl5T67wZzn340RGBzyYvfhT7Ht9Y4RWfKorDQsv3siVpVNwtjcDJ9BKUt+92V42n4NDPZrFsTdoYzx51kkQAIkEIiAKSEW2xdu3LgRZWVl6O7u9glmW1sbOjs7pX2Exf+FsNbU1KC9vd33f7fb7bcHseyUsNnY2Ija2lo4nU5J5IWd4uJi1lwECBxqv4Sfv96Bw8f8165OT0vB4tvH4bElLhROuL7dopGxZMlNLq0ZgdqiSRIggWQgYEqIZSBCbFtaWjQzV6Wwbtu2DSUlJT5RFdmx8ndhT4i2OIT4av2eDJVgR4wnz/Xhhdc6sOe9TyEyZuUxv2g0HlnkwoLpo/0+H+7pQv+He4wtrcndoeyoVpZJAiQQhwQsF2KlSKuFV/zucrl8oqsnxB0dHeyejlJjEmPH2/d24ldvn8Xlq0N+pYplNFcvcqF83jiIjNnv6O9D/x/3X1vF69hb3B0qSvXFYkiABBKPgKVC3NPTg02bNmHdunXIy8uDWojV2a+WEAfKthMPf+xE5O4fll5/emlvB7ou+K/CJcaOV5ZNwoOlE5HjTBvptHcYg6eP/mlpzTe4O1TsVCs9IQESiAMClgmxPGFLOb6rlRGzazr2W8XeI914cc8ZtJ++7OdsZnoqJuY78WBpAZYuuLaMptYxfLED/X94HQPtb2Lgk4MBA06fMg9p425CxpT5yLipBCk5Y2MfED0kARIgAQsJWCLEIhNev349xKxo5SQr5cStrq4u36QskS3Lh3JMWXxWX1+PyspKFBYWGg5TTBwTPzysJfBx1wD2HO3De5+MnDWdngbMv9mBspnZmDohXbfg1EE3Ms62IePMYWSeOojUgZHvNisvHrrBhf4JMzA4YSYGCmZh2Hm9rVgbHa2RAAmQgHUExJtE4ieUw5QQC9HcsGEDenuvb7UnXlUSM6a3bNniV778CpPy9SX5MyHcSsFVvr6k94pTKMHxGmsInO12o2nXGew8eE7T4JSCbDx0z0QsmTdON0uWLpS6sNvQLzLl9iBd2H8qKfXGKciYuoAZszVVSSskQAIxSMCUEFvlvxD05uZmVFdXw+G4tgYyj9gnYHaziWARea9cwMAnLRg48S4Gjh/C8Gcngl0CCnNQRDyBBEggzgjYIsRNTU0oLS011f0cZ1wT2t1QtmQ0AoTCbIQSzyEBEkg0ArYIcaJBTOZ4rM6SlSxDEea08Tcjc8YSZM5cjLSJtyZz1TB2EiCBOCFAIY6Tiop1NyOVJesK8yctGO4+GRBL6g0TkDmrHJm3LkL61AWxjpD+kQAJJCkBCnGSVnwkw45kljxCmI8fksaXB4+/q7tRhbhGWhd7xmLpJ+PWeyMZPm2TAAmQgCkCFGJTuHiyGQLRyJKV/gxfOI3+D16TluEUs7N1j8wsZE67G5kzlyBjehlSHKPMhMVzSYAESMBSAhRiS3HSmB6BaGXJcvney5+h/8PXr62N/UkLMDyo7VpqurSQyLVseRFSRt3ISiQBEiCBqBKgEEcVNwuLdpYsiHs9l6VVvqRs+aP9QP9V3YpIn1x8TZRnLkHq2MmsMBIgARKIOAEKccQRs4BYyZIlPwb7MfDx29ey5T+8EXCzirQJ0+BY8DAcc1cgxZHDiiQBEiCBiBCgEEcEK42aIWBHliz7N3j8kLQudv/7uzH8ufbKYUjPhKN4GRzzV0JkzDxIgARIwEoCFGIradJW2ASiPZasdHio88Nr3ddi+c1zH2nGIt5Tdt7xKDLnfIVZcti1TQMkQAKCAIWY7SAmCdiZJUs92Kfb4Dn0EjxHfwsM+m8LKQHLcMIx+z44FqxmlhyTLYhOkUD8EKAQx09dJa2ndmbJXs8VeFqb4Tn0C/0smWPJSds2GTgJWEGAQmwFRdqICgGRJe86dB473jqLU+e1Zz4vu3MCvr50MsaPsX4zEWbJUalmFkICSUfAtBB7PB40NDRI+y5WVVX5gCm3O1RuZaj3uZK0chvE8vJyP7tJVyMM2BCB90/0Yuc757D78HkMDHpHXHN/yXg8vuQLmDw+y5A9MycxSzZDi+eSAAkEI2BKiMX2hRs3bkRZWRm6u7t9gtnW1gYhpjU1NXC73b69hsW+w1qfFxYW+vwSNhsbG1FbWwun0ymJfEVFBYqLOTs1WOXx74CcJTfv78KJrr4RSO6ePVbKkIsmR2b1LGbJbIUkQALhEjAlxHJhQnhbWlp8Qiyy3pKSEp94yr+Lc7Q+V4qsEGpxCPEVh/r3cAPk9clD4NLlAbz0Rid+ue+sJNDK4/Zb8vC18skQ/0biEFly/5FX4D7wgu6a1+lT5ksTuzKnlyH9i3Mj4QZtkgAJxCGBiAmxy+VCR0fHCCEWn8uiqyW8QojFdcpu7zjkSpdtJHDFPSSNI29/sxNCnJWHyIzXLJ2Mu2eNRUpKZJyUsuR3X4an7dfSAiJah7QJxa33IqOoDJlFpUBmdmScoVUSIIGYJxARIZazWrUQa2W76s/U2XbME6SDMUugf3AYvz5wDj9/vQPnL/q/gvTFCVnSGHL5vPFITY1MCEbGkqWS09KRMWU+MqbfK613nZpXEBmHaJUESCAmCUREiNk1HZN1nbRODQ17sfvdT/HCa2dGzLYWs6u/utiFB740AZnpEVJkAMM9Xdc2oGjfi4ET7wJDOptQCF0ef9M1UZ6+EOmTbwNSIudX0jYKBk4CMUTAEiFWTtbq6uryTb4SE7HkyVrKz/Pyro/TKSdrCS719fWorKyEckJXMF5i4pj44UECgQh4vcCREx68+l4fTn3qL4S5WalYfFsW7p2dBWdGhPqs/+Rc6qAbGZ1HkHHmXWR2vIdUT6+u28OOXAy4bkf/F+ZjYNIcDKc7WckkQAIxSEC8SSR+QjlMCbEQzQ0bNqC39/qNo66uTpqkpXxNSf5MOKT1uZhNrRRc5etLylefQgmI15CAEQKHj13CT3efQetHPX6n5zjTsKJ0IlYvnITRozKMmArvHO8wBk8fRb/IlMXSmuc/0bfHLuzwWPNqEohRAqaE2KoYhKA3NzejuroaDof1Cy9Y5SftJD6B9tOX8bPdZ/DW0ZE9KoUTsrH8rgLcf8d4ZDvSogJj+GKHtAmF2LZx4JODAcsUO0Nllz+JlJwxUfGNhZAACUSGgC1C3NTUhNLSUlPdz5EJn1ZJ4BqBU+eu4qe7T2PXu5+OQJKRnoLFt4/DV+4swMwpudFD1t+H/mP7MPDRfmkzCq9bows7w4mssm8hq/Qb0vrXPEiABOKPgC1CHH+Y6HGyEDh30YOtvz2NnQe1t0ScUpCNh+6ZiCXzxkUtS5bZD5468qcu7L0YOv+xX5WkjMpH9pI/l/ZP5kECJBBfBCjE8VVf9DZKBOzcaMJIiMPdJ3HlN/UYOPam3+lp46Yi+/4aZExfaMQMzyEBEogBAhTiGKgEuhC7BOzejjEYmYFTrej71bMY6jrmd2r65DnIXl6H9InTg5ng30mABGwmQCG2uQJYfPwQiNks2etF/9FX0bfrBxi+dNYPaGZxBbLve4qLhMRPM6OnSUiAQpyElc6QwyMQs1ny0ADcB36Gq2/8l//ErrQMOO98HFmLqpHiiMzmF+ER5dUkkNwEKMTJXf+MPkwCsZgle69+Lomx+50XgKHra22nZN2ArHu/DeeXHpeW1eRBAiQQGwQoxLFRD/QizgnEYpYsltXs+22D1G2tPFJHT0L2fd9F5uz7EbGdL+K8Puk+CUSTAIU4mrRZVlIQiLUsefBsuzSha/D0ET/+aQVF0oSuDG7JmBTtkkHGLgEKcezWDT2LcwKxliWLDSf6Xm0YsV+yeNUpp+IvkZpfGOfE6T4JxCcBCnF81hu9jjMCsZQlew69hL5dz8Hbd8mPIpfMjLNGRXcThgCFOGGqkoHEA4GYyZL7r+LqWz/C1X1bgAH3dXSZWcgqXYuse77JJTPjoUHRx4QgQCFOiGpkEPFIIBayZO/lz6Ts2HN4hx9CacnM8ifhmL8yHtHSZxKIKwIU4riqLjqbiARiIUvmkpmJ2LIYU7wQsESIPR4PGhoa0NraKsVdXl6Oqqoq6f/K/Yj19hpW7kesvDZeINJPErCKgN1ZMpfMtKomaYcEjBOwRIjb2trQ0tIiia8Q5c2bN2PFihXo6emBENmamhq43W7U19ejsrLSb/tDsTdxY2Mjamtr4XQ6JUGvqKhAcXGx8Sh4JgkkGAGRJe86dB473jqLU+evaka37M4JWLN0MiaMsXhPby6ZmWCtieHEOoGICPHWrVvxyCOPYNu2bSgpKfGJqsiOlb8LOEKoxSHEV+v3WAdI/0gg0gTeP9GLne+cw+7D5zEw6B1R3MI5+Xh4oQuzrN4rmUtmRrpqaZ8EJAKWCLGyCzo3NxdPP/20lPWqhVf87nK5fKKrJ8QdHR2+rm3WEwmQwDUCcpbcvL8LJ7r6RmCZUZiLRxe5UFacbykyLplpKU4aI4ERBCwRYnmMuKioSFJ2cYjuaJEZKzNgdfarJcTKbm7WFwmQgDaBK+4hqdt6x1uduNB7fT1pcXbBWAdW3+tCxR0T4MxMtQwhl8y0DCUNkYAfAUuEWJ3pypmwGDeORtd0d3c3xA8PEkg2AkPDQMtHHuxqvYKzF4f8ws/KBMpmZWPxbdm4ISvFMjRjgXRWAAAf+UlEQVRpF05gVEsjMj713wN5cEwhLpdUYnA890C2DDYNxQ2B/Px8iJ9QDsuFWM6OlWO+Ijvu6uryTcrKy8vz+aqcrCU+1JrQFUpgvIYEko3AofZL+PnrHTh8zH/FrPS0FCy+fRweW+JC4YRsy7BwyUzLUNJQkhOwRIjF7Oj169ejs7NTwqn3+lJdXZ00cUucrxRc5etLeq84JXk9MXwSMEzg5Lk+vPBaB/a89ykGh/wnd80vGo1HFrmwYPpow/aCnai7ZObtK5C97K+4B3IwgPx70hOwRIjNUhRZcHNzM6qrq+FwWPzqhVlneD4JJCgBMXa8fW8nfvX2WVy+6t9tPbUgG6sXuVA+bxxExhz2IZbMfPOHuLp/q9+SmSm545D7yD8hfWpJ2EXQAAkkKgFbhLipqQmlpaV+7xMnKmDGRQJ2E3D3D0uvP720twNdFzx+7ozNzcDKskl4sHQicpxpYbsqlsy88moD+o+84mfLefcTyK6oDds+DZBAIhKwRYgTESRjIoF4ILD3SDde3HMG7acv+7mbmZ6KiflOPFhagKULxiPbEZ4o97f9Blea/xlez/VyUm+cgtyvfR9p46bGAyr6SAJRI0AhjhpqFkQCsUPg98c/x/Y3OyGEWX1kpF+b3PWVOwswM4xFQoY/P4/LP/9bDJ5873oRaRnIXvoXEBkyUizoEo8dpPSEBEImQCEOGR0vJIH4J3C2242mXWew8+A5zWCmFGTjoXsmYsm8caFlyV4v3Pt/jL5d/w4MDfrKSC+8HaMe/Wek3jA+/iEyAhIIkwCFOEyAvJwEEoFApDebGDz3R1x+4W8w/NkJH64U5yjkLH8amcXXlrflQQLJSoBCnKw1z7hJQINARLdkHBpA3+9+ALeYWa04MmYsxqhV/wghzDxIIBkJUIiTsdYZMwkYIBCpLHngxGFp7Njb++n17Dh3nNRVnTFlngHPeAoJJBYBCnFi1SejIQHLCUQiS/a6L+Py9n/AwId7/PyVXnO677tAWoblcdAgCcQqAQpxrNYM/SKBGCRgdZbM15xisJLpUtQJUIijjpwFkkD8E7AyS+ZrTvHfHhhBeAQoxOHx49UkkPQELMmS+ZpT0rejZAZAIU7m2mfsJGAhASuyZL7mZGGF0FTcEKAQx01V0VESiB8C4WbJfa/+H7j3/dgv4LRJM5HumomMKfORcVMJUnLGxg8QekoCAQhYJsRiR6UNGzagt7cXkyZNwjPPPAOx7/Dzzz+P3bt3Sy7obXGo3AZRuYUia44ESCC+CYSTJQ8eP4TebX/n95qTkkbajVORPnU+hTm+mwi9B2CJEKv3F5bJtrW1QYhsTU0N3G633x7E8jlCwBsbG1FbWwun04mGhgZUVFRI+xbzIAESSBwCoWTJXncvrmz/R/R/+FpQEJIwT5knZcsZUxcwYw5KjCfECgFLhFgIbktLC6qqqvziEtlwSUmJT1TVv4uThVCLQ4iv1u+xAop+kAAJWEMglCzZe+UCBj5pwcCJdzFw/JDfUpl6XondnoQgsyvbmnqjlcgRsESIlV3LwtW5c+dKWfDWrVtHCLHL5fKJrp4Qd3R0jBD1yCGgZRIgAbsIhJIlC18pzHbVGMuNBAHLhFjOaj0ej697WWTJyoxYnf1qCbFedh2J4GmTBEggNgiEkiUrPZeE+fihaz+ftGC4+2TQwDLnLEPO8jqkOLjGdVBYPCGiBCwXYqW4isw2Gl3T3d3dED88SIAE4p/A8XODePODPhz+uB8DQ94RAWWkAfNudmDhrGxMGZ+uGXCquwcZXe8j/dwH1/7tPat53lDWGFy55y/QP2FW/INjBLYSyM/Ph/gJ5bBEiPUmZYlJXPJkra6uLt+kLDGbWj6Uk7XEZ/X19aisrERhYWEo8fAaEiCBBCEQbpaslzEPHn8XQ58d96MkrXFdUZsg5BhGvBGwRIhF0HqvKSk/r6urkyZuqWdZK8eY9V5xijew9JcESMA6AqGOJet5wDWurasbWgqfgGVCbMYVkQU3NzejuroaDofDzKU8lwRIIIkJWJklc43rJG5IMRa6LULc1NSE0tJSdj/HWGOgOyQQTwQsyZK5xnU8VXnC+mqLECcsTQZGAiQQdQJWZMlc4zrq1cYCFQQoxGwOJEACCUMgrCx5aAB9v/sB3Pu3+vHImLEYo1b9I1KcfM0pYRpKjAVCIY6xCqE7JEAC4RMQWfKuQ+ex462zOHX+qqbBZXdOwJqlkzFhjP88lYETh3H553/rt8Z1Su44jHr0n5ExZV74ztECCagIUIjZJEiABBKawPsnerHznXPYffg8BgZHvpe8cE4+Hl7owqwpuT4OXvdlXN7+Dxj4cI8fG+k1p/u+C6RlJDQzBhddAhTi6PJmaSRAAjYRkLPk5v1dONHVN8KLGYW5eHSRC2XF1xdl4GtONlVWkhVLIU6yCme4JEACwBX3kNRtveOtTlzoHfBDUjDWgdX3ulBxxwQ4M1PB15zYYiJNgEIcacK0TwIkELMEBoe82H34U2x7vWNEljwqKw3L756IVWWTMHZUOtz7f4y+Xf8ODA364kkvvF0aO069YXzMxkjHYp8AhTj264gekgAJRIHAofZL+PnrHTh87JJfaelpKVh8+zg8tsQFFzpw+YW/8duGUcymzln+NDKLr23lyoMEzBKgEJslxvNJgAQSmsDJc3144bUO7HnvU4iMWXnMLxqNRxa5MPPED+He92O/v6WOngjn3d+A4/YVSHHkJDQjBmctAQqxtTxpjQRIIEEIiLHj7Xs78au3z+Ly1SG/qKYWZONbt3Vj+tF/BXo/9Y84PROO274Mx4LVSJ9cnCA0GEYkCVCII0mXtkmABOKegLt/WHr96aW9Hei64PGL5wu5A/irsT9HwWdva8aZNv5mOL/0GDKLH2CWHPctIXIBUIgjx5aWSYAEEozA3iPdeHHPGbSfvuwX2azMk1iWtR+3Dx9C2nD/yKgznHDMvo9ZcoK1B6vCsVSIxa5KGzZswKpVq1BRcW3igt72iMoAlNsglpeXo6qqyqr4aIcESIAELCfw++OfY/ubnRDCrDyy4MZix0GsyDmAsZ7T2lnyhGlwLHgYjrkcS7a8YuLUoGVC7PF4sHnzZgnDtGnTJCFua2uDENmamhq43W7U19ejsrLSb9clId6NjY2ora2F0+lEQ0ODdK3Yt5gHCZAACcQygbPdbjTtOoOdB8+NcLMo7ThW5h7A3CFmybFch7Hgm2VCLARXeQgxFdlwSUmJT1TVv4vz5evkDFr9eyxAog8kQAIkEIhAoM0mRJa8xHkQy7OZJbMVaROwRIh7enqwbds2PPHEE9iz59rarHpC7HK5fN3WekLc0dHB7mm2WBIggbgjEGxLRmbJcVelUXHYEiFWZrrKjFadAWtlu+rPRHd2S0sLhTgq1c9CSIAEIkUgeJZ8CA9mvYXR/R2aLjhufxDZ99cgJWdMpFyk3RghELYQi7FhMa7b2trqF9LatWshMttodE13d3dD/PAgARIggVgj4B7w4kC7G/s+uIrOi/7vIwtfp6cex7KcAyjxtiDN67/u9XBaJtyzV+LqjK/Am+6/XWOsxZns/uTn50P8hHKELcTqQpUZrnKyVldXl29SVl5enu8y5WQt8aHWhK5QAuM1JEACJBBrBIxkySuy92GM54yf6ymj8pG95M+l2dY8Eo9ARIVY4FK+vlRXVydN3BJjykrBVb6+JDJpeeJW4uFmRCRAAiQABBtLnpR6Ht8ZtQMzhtr8cKWNmyp1V2dMX0iMCUTAciE2wkZkwc3NzaiurobDwe4WI8x4DgmQQGISCJQlF6V+gm87XkRhqv84cvrkOcheXof0idMTE0qSRWWLEDc1NaG0tNTvfeIk485wSYAESMCPgF6WnAIv7k47jK9l/hLjUi/4XSN2fMq+7ymk5hWQZhwTsEWI45gXXScBEiCBiBPQypLTMYiKjL14OGMnclKuXvchLQPOOx9H1qJqpDhGRdw3FmA9AQqx9UxpkQRIgAQsIaCVJeegTxLjL2fsRUaKYha28wZkL/o2nF96HEhLt6R8GokOAQpxdDizFBIgARIIi4A6S85PuYivZ74sdVunpFw3PTSqAHkP1CBz9v3w+0NYpfPiSBKgEEeSLm2TAAmQgMUE1FlyYeoZVGW+iOlpx/1Kupw7FWNX/R1GTZtnsQc0ZzUBCrHVRGmPBEiABKJEQJkl3+Ztw9czXoYrzX8DilOj5iPngb/ELbfNjJJXLMYsAQqxWWI8nwRIgARijIDIkncdOo8db51F0cVdeCyjGTekXPHz8ui4lZjx4DcxvrAwxrynOxRitgESIAESSCAC75/oxe63TyH76E/xlbRdcKT0+0X3cc4dGL3om7jlS3clUNTxHQqFOL7rj96TAAmQgCYBkSXv3f8HeN/8T8wdOABHiv861mfSb4a35OuY88BKErSZAIXY5gpg8SRAAiQQaQJXenpw9BeNGP/JLzE6pcevuM9SbsSlWx9B8YNPwJmTHWlXaF+DAIWYzYIESIAEkoTAYP8AjvzqRWS1/RQFw51+UV/xZuGM6wHcuvLbGFPAlbqi2SQoxNGkzbJIgARIIEYIfPD67+DetwVTPO/7eTSINBzPK8WkZd/B5BmcaR2N6qIQR4MyyyABEiCBGCVw+sMP0Pnr/8TUnn1Ih/9+ySccs+EoXYtZi5bGqPeJ4ZYlQuzxeNDQ0IDW1laJirzdofi/chtEvS0OldsglpeXo6qqKjHoMgoSIAESiBMCF7u68Ift/4UvdP7Gfy1rAF2pLlwtfhxzln8V6ZkZcRJR/LhpiRC3tbWhs7NT2kdY/F8Ia01NDdrb233/d7vdfnsQy4jEloiNjY2ora2F0+mUBF3YEfsW8yABEiABEoguAfeVPrS9vBWjj23Djd7P/Aq/5M3Dpzc9hNkPfws5eXnRdSyBS7NEiJV8lMK6bds2lJSU+ERVZMfK38V1QrTFIcRX6/cEZs/QSIAESCCmCRz59ctIbfkxXEP+y2f2ezNwMW0crty6EjOXfRXZN9wQ03HEunOWC7HIiFtaWqTuZbXwit9dLpdPdPWEuKOjg93Tsd5y6B8JkEDSEDj2zj5cev3HmHbl4IiY+5GOk6NLkX/PY5h2x51Jw8TKQC0V4p6eHmzatAnr1q1DXl7eCCFWZ79aQqwUcisDpS0SIAESIIHwCHQd/xgntv8/FF16TdNQV+ok9M14GDMfeIRZsgnUlgmxPGFLOb6rlRFHomu6u7sb4ocHCZAACZBA5Al8euwPGP79q7jlyiFkqlbsEqV7kImPsucjbfb9uLFoRuQdioES8vPzIX5COSwRYpEJr1+/HmJWtHKSlXLiVldXl29SlsiW5UM5piw+q6+vR2VlJQq5MHko9clrSIAESCBqBPo+/xy/f+VnGNXejILhDp0s2YXL01dg9lceZ5asUzOWCLHy9SO5HPkVJuXrS/JnQriVgqu8Xu8Vp6i1LBZEAiRAAiRgmsBHBw+g+60XUHhxv26WfGr0XcgvewzTSjiWrARsiRCbrTGRBTc3N6O6uhoOh8Ps5TyfBEiABEggRgkwSzZfMbYIcVNTE0pLS9n9bL6+eAUJkAAJxA0BZsnGqsoWITbmGs8iARIgARJIBAJGsuTO1Mlwz3oYxSu+ikxnViKEbTgGCrFhVDyRBEiABEggXALBsmRpF6iCpbh5eSXGJ8mkXQpxuK2K15MACZAACZgmECxL9nqB41lzkHXn45i56H6kpKaYLiNeLqAQx0tN0U8SIAESSFACfzywDxf3/gRTeluQnuK/A5QI+TOMw6WihzBz+RqMGj064ShQiBOuShkQCZAACcQnAbEDVPsvf4Txp3didErPiCDEQiEnx9yDSfd/E1+cdVt8BqnhNYU4YaqSgZAACZBAYhAY7B/A71/dgZTWFzF54CPNoE6l3wLMexSz738o7rdmpBAnRrtlFCRAAiSQkAROvX8Una/+CFMuvqm5UIjYmvH85ApMf/CbGFNQEJcMKMRxWW10mgRIgASSi8DlS5fwwS9/gtEf7xixT7IgMehNw4ncEowuW4Oiu+6JKzgU4riqLjpLAiRAAiRw9HevoP/gi5jqOaoJ49iYJbjp4e/GzetPFGK2aRIgARIggbgkILZlPP7Kj/DFc79DVopnRAwf5dyBMYu+iVu+dFdMx0chjunqoXMkQAIkQALBCHj6+nC0+WfI/vAXKBjuHHH6mfSb4S35OuY8sDKYKVv+TiG2BTsLJQESIAESiASB3osX8P4vfoiCkztwAy77FfFZyo24dOsjKH7wCThzsiNRfEg2Iy7Eym0Q9bY4VG6DWF5ejqqqqpCC4UUkQAIkQAIkIAgMuD04suMnyH3/BYzDp35QpGU0XQ/g1pXfjomZ1hEV4ra2NgiRrampgdvt9tuDWKYitkRsbGxEbW0tnE4nGhoaUFFRgeLiYrYmEiABEiABEgiLgHfYi6Ov7gBafoIvDH7sZ2sQaTieV4pJy76DyTNmhlVOOBdHVIhFNlxSUuITVfXvwnEh1OIQ4qv1ezjB8VoSIAESIAESkAmIpTQv7fkhbuo7jBTV0tUnHLPhKF2LWYuWRh1Y1IXY5XL5RFdPiDs6Otg9HfWmwAJJgARIIDkInP34I5z85X9g6oU3kKFa27or1YWrxY9jzvKvRm3FrqgKsTr71RJi0Z3d0tJCIU6O7wOjJAESIAHbCFw6fx4f/uI/8YWO3yAn5aqfH2LFrk9vegizH/4WcvLyIupjVIWYXdMRrUsaJwESIAESCIGA+0of2l7eivz2FzAGF/0s9HszcGpmFe742ndCsGzskogKsXKyVldXl29SVp7i6UI5WUu4XF9fj8rKShSa2BC6u7sb4ocHCZAACZAACdhBID8/H+InlCOiQiwcUr6+VFdXJ03c6unp8RNc5etLeq84hRIcryEBEiABEiCBWCcQcSHWAiCy4ObmZlRXV8PhcMQ6I/pHAiRAAiRAAhEjYIsQNzU1obS01FT3c8QI0DAJkAAJkAAJ2EjAFiG2MV4WTQIkQAIkQAIxRYBCHFPVQWdIgARIgASSjQCFONlqnPGSAAmQAAnEFAEKcUxVB50hARIgARJINgIU4mSrccZLAiRAAiQQUwQoxDFVHXSGBEiABEgg2QgkjRCLhUXE6ltiS8Zw3102ssey0Ybk8XikrR9bW1ulS+RFT4xer3eeeFd7w4YNWLVqld8mG2btynZ6e3ulS63YL9qq/afFwjDr169HZ2enL6xJkybhmWeegXL1NjMxq+MNtz6U9ubOnRty+xOr1D333HN4+umnfa/9KW2bjVvLnuCk93kwhlrfL2Hr2WeflS41G7uWvXC+d3rff7kNzZgxw/D69vJ3VqyiJO+drm6LZuLVsieYhVq/WvaU7OS6NNq2ZT+efPJJ30566vuWmfuClj0lPzNtWY+R0l5ubq7f9yZQWw7UZrX8Dva9MPr3hBdiuULuuecenDlzJuxFRERl7Nu3D2vWrJG+KPJeyqHe+EXFi0OsOGbVQifiS7J582bJ7rRp08IWYisXX1EuexruA5G6kVuxYYhyPfRw60O9gpywrd59zMgXVVx39eq1BelXrFghCbF8I5T37hYPN0Z3LdOyJ2zrfR7IR73vl/Bv69ateOSRR0ztM65nT9TFiRMncO+990or823atAnr1q0L+sAV7PsvYpYPWVQDxSv82LhxI8rKyqQHe6UQG/VJaT+QvVCW+9WzpyzTDD/RrsT3Kjs7GwsXLvQJsfK7Jt9v5LYZiJ+WvXDasnJNCuX3S/l/o/ecQG1Wj4OR76+RcxJeiGUI4d5UtWCqb7RGgAd7GrNi5yl5lyu5LHmv51D8s5qb1sYfofildY0VttVCLD90heKjmp3RG4JWWeqbndq22XrSu3mauamqBSXQA5vZh5BA8ZiNVfipdY0sJmLPdLPfO/VDnxlx06pftb1wHyoDXR+KbfV3Sy3E8kOX0YREaU/NLtQER34YFQ9/yoeiUOtGq81acY/Rqn8KcSh32D9dE8oNQV2csovHTJeMntui0W3btg1PPPEE9uzZI50WrhCLLm65a9pod5aemCi74cU5Vq0tbkVdCH+UXVpmuheNPKiF46MRITbTOxNNIQ5F3LVYyd2rZroa9R7EldmPKMsKIVYOk5ht12pxVA7fiBjMtkU9sQ2lLkT5WgIUTn0o7akz4nCEUzxUiR4jtRCb7V3Q40QhDkMw9Z6IwzEZaoMOVGaoT4JKm8qGorX/czgxy91eTz31VEjLk2qJiRnxCOS7VbHKMT744IMQ3V7hjrGHe0OVYw4mxGZvXtEU4lDqJtBDSyg9UWp7Sp9CyRADXSM/zAkxFkNORg4tIZYfotVCFYo9vQcSI7a0hFj2qaioCCKbE4eZ+TdaGbY8n0DYMpuUKPmpvwuh3Kv12iyF2GiL0TkvnGxEy6TZrjYj7ofSYJR21RMo5L+ZfTrX89UK/8TYtXKcU/m7EUZ6mWco43NqW+obvFlxC+Z/KDd8o0Jstn1HS4hD7Y4PFo/ZG6LantbkJTMTjoLVpVn/AgmxaANmH2b0/DPrl9z+1Nep739m7QY6P1jdq79n6gRG/b01+z0O1GbNxhnsniD/nV3TRkn96TxZ7MSTbjhdvnKxb7zxBqZMmSJlmFZkxMpwzH55g6Gwwr9QJlEE88vMRKVAttRCbEW8cnmhZEnqhyz1Q4zo5pcna5l9MIyGEMsTXMxkSnqZm3JSoxUZsZJtMFHVajPBMmKzXaFaY8SCn2DndrtN79Ou5V847TmQEIeSsesJmtn7q4hzy5YtI96UUH4fzNwfgrVZCnGwu7HO37VecQknQxQVr+xCEcWGY098Oawag1UjsEKIlZlDKGNzWlmnPJZmhb1QbgKBmpK6fq0cEw/Vljp7k8cLu7q6fG3HzBiinj0x4Wb37t0+PEZs6n2/7rrrrhGvlllpz+h3zsj334wQq7+vApaoV/EKnRAE+TBa13r2xIO+sp6MxhvInhlBkuNQD63IXcbi78oxcaO9CXr2xLwWue0ZjVWrB1DLP6Pd3FptRW6zYr6Nsn6N2jQqW0mTERsFwvNIgARIgARIIJoEKMTRpM2ySIAESIAESEBFgELMJkECJEACJEACNhKgENsIn0WTAAmQAAmQAIWYbYAESIAESIAEbCRAIbYRPosmARIgARIgAQox2wAJkAAJkAAJ2EiAQmwjfBZNAiRAAiRAAhRitgESIAESIAESsJEAhdhG+CyaBEiABEiABCjEbAMkQAIkQAIkYCMBCrGN8Fk0CZAACZAACVCI2QZIgARIgARIwEYCFGIb4bNoEiABEiABEqAQsw2QAAmQAAmQgI0EKMQ2wmfRJEACJEACJEAhZhsgARIgARIgARsJUIhthM+iSYAESIAESIBCzDZAAgYIPP/889i9e7fvzLVr16KioiLglR6PBw0NDSguLg56rgEXEu6UtrY2PPfcc3j66adRWFgYsfhOnjyJ5uZmVFdXw+FwRKwcGiaBUAlQiEMlx+uSioAQ4pKSEklUAx1CXFpaWlBVVWUpn0jZtdRJk8YEU/kIxEs80GzevBkrVqwISbApxCYrhqdHnQCFOOrIWWA8EtASYjnjbW1txaRJk7B69Wr84Ac/GBFeXV0dpk+fLomJOPbv34/c3Fw8+eST2LJlCzo7OyFn2EJwn332Wek8cY7IFnt6ekZ8Nnr0aKxfv166Vj4vklml1XUmYtq0aRMef/xx/OxnP8O6deuQl5cnFbNz506JizgWLVqES5cuQTAWR3l5OZYuXeqX4YrzxbF48WKpB0J5rhB4CrHVtUd7VhOgEFtNlPYSkoCya1opkEIIlV3U6sxVFnAhxEIk8vPzpWxZiMf27dsloRVHY2MjamtrfWIkPlPaUtttampCaWmplCHGo9Ao41E+5IhY1CzUGbE6XlmIlfWgvEawZNd0Qn4tEyYoCnHCVCUDiSQBrYxYCMKGDRuwatUqnxgHEmJl96ryPDk7FFmh0+nUzOqU5yszcTlmkZE/88wzfkIeSR7h2lbyVD9wqB9uzAixVo8ChTjc2uL1kSZAIY40Ydq3lMCWV0/hF3s7ccU9ZKldLWOryibhf66cKv0p0BixyMh27dolCaEQZ+UYsTIjNiLEb7/9tlSeyO70MmKlcMvduaHCuPraf8B9oAle9+VQTRi+znnn15C97K+krna5W139IKGMX/6bUSG+6667pO5u+YFG5k0hNlxFPNEmAhRim8Cz2NAI3Pe9faFdGMJV48c48JP/tSCoEIsT5K5iITJWCbEQ+I6ODqkrWyvTdrlcYc/GvvD380IgE9olqXkTMfp7r4yIRc7wxcOHeLAI1jWtfBARnghRF+PGSiEWn9fX16OyslJyll3TodUZr4oOAQpxdDizFIsI/N+Xj+O3LeeikhF/4/7JWPvlL/qEWPn6kpg0JIRQnlQkfheCKWd7vb290vivyJTFbGt5spY881eva1pMTBLd3eL6iRMnYv78+VizZs0Iu8rJWsJBuXyzmPt+/a/wvNcMryfyGXHWou8ga8n/0OxdUD50KCdryXHJn6l/F+P1t912G6ZNmyY9lMhj+eLzCRMm+GavU4jNtgyeH00CFOJo0mZZJEACJEACJKAiQCFmkyABEiABEiABGwlQiG2Ez6JJgARIgARIgELMNkACJEACJEACNhKgENsIn0WTAAmQAAmQAIWYbYAESIAESIAEbCRAIbYRPosmARIgARIgAQox2wAJkAAJkAAJ2EiAQmwjfBZNAiRAAiRAAhRitgESIAESIAESsJEAhdhG+CyaBEiABEiABCjEbAMkQAIkQAIkYCMBCrGN8Fk0CZAACZAACVCI2QZIgARIgARIwEYCFGIb4bNoEiABEiABEqAQsw2QAAmQAAmQgI0EKMQ2wmfRJEACJEACJKAU4tcALCYSEiABEiABEiCB6BHwer2v/38hfZYqP6nLqg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28" y="1165896"/>
            <a:ext cx="455295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119759"/>
            <a:ext cx="45339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5576" y="4083918"/>
            <a:ext cx="330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 Sprint 3</a:t>
            </a:r>
          </a:p>
        </p:txBody>
      </p:sp>
      <p:sp>
        <p:nvSpPr>
          <p:cNvPr id="5" name="Rectangle 4"/>
          <p:cNvSpPr/>
          <p:nvPr/>
        </p:nvSpPr>
        <p:spPr>
          <a:xfrm>
            <a:off x="5124086" y="3945418"/>
            <a:ext cx="3505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</p:spTree>
    <p:extLst>
      <p:ext uri="{BB962C8B-B14F-4D97-AF65-F5344CB8AC3E}">
        <p14:creationId xmlns:p14="http://schemas.microsoft.com/office/powerpoint/2010/main" val="22822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" y="1131590"/>
            <a:ext cx="45624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050627"/>
            <a:ext cx="45624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4083917"/>
            <a:ext cx="3304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 Sprint 4</a:t>
            </a:r>
          </a:p>
        </p:txBody>
      </p:sp>
      <p:sp>
        <p:nvSpPr>
          <p:cNvPr id="3" name="Rectangle 2"/>
          <p:cNvSpPr/>
          <p:nvPr/>
        </p:nvSpPr>
        <p:spPr>
          <a:xfrm>
            <a:off x="5243063" y="3846215"/>
            <a:ext cx="32393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</p:spTree>
    <p:extLst>
      <p:ext uri="{BB962C8B-B14F-4D97-AF65-F5344CB8AC3E}">
        <p14:creationId xmlns:p14="http://schemas.microsoft.com/office/powerpoint/2010/main" val="22822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71" y="2910135"/>
            <a:ext cx="38227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67" y="2910135"/>
            <a:ext cx="38227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71" y="987574"/>
            <a:ext cx="38227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618" y="987574"/>
            <a:ext cx="3797349" cy="14401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42471" y="123478"/>
            <a:ext cx="1459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62062"/>
            <a:ext cx="36957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062062"/>
            <a:ext cx="368617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03798"/>
            <a:ext cx="37052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71" y="3003798"/>
            <a:ext cx="36957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1397" y="432495"/>
            <a:ext cx="2674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REPORT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3090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8" y="1203598"/>
            <a:ext cx="592137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763688" y="41465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946228" y="3143554"/>
            <a:ext cx="6151918" cy="1999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New technology, teamwork</a:t>
            </a:r>
          </a:p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Scientific workflow management</a:t>
            </a:r>
          </a:p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Gained a lot of experience in project management and product making</a:t>
            </a:r>
          </a:p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 and understand how to develop projects according to the process 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849993" y="3808146"/>
            <a:ext cx="221977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2945087" y="2067694"/>
            <a:ext cx="5457539" cy="1219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Manage time for the work of each task </a:t>
            </a:r>
          </a:p>
          <a:p>
            <a:pPr marL="0" lvl="0" indent="0"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Learn new technology while working to apply to the project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934317" y="2321817"/>
            <a:ext cx="201191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551;p26"/>
          <p:cNvSpPr/>
          <p:nvPr/>
        </p:nvSpPr>
        <p:spPr>
          <a:xfrm>
            <a:off x="233939" y="2321817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2;p26"/>
          <p:cNvSpPr/>
          <p:nvPr/>
        </p:nvSpPr>
        <p:spPr>
          <a:xfrm>
            <a:off x="257315" y="3809073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0" y="3927692"/>
            <a:ext cx="337581" cy="3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80" y="2440436"/>
            <a:ext cx="337581" cy="3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842473" y="123478"/>
            <a:ext cx="14590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94" y="1325042"/>
            <a:ext cx="334963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4676" y="1325042"/>
            <a:ext cx="1970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GOOD: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6228" y="1217261"/>
            <a:ext cx="6084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Lack of experience in project schedule management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Not much experience with new technology</a:t>
            </a:r>
          </a:p>
        </p:txBody>
      </p:sp>
    </p:spTree>
    <p:extLst>
      <p:ext uri="{BB962C8B-B14F-4D97-AF65-F5344CB8AC3E}">
        <p14:creationId xmlns:p14="http://schemas.microsoft.com/office/powerpoint/2010/main" val="4042993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0" build="p"/>
      <p:bldP spid="544" grpId="0"/>
      <p:bldP spid="547" grpId="0" build="p"/>
      <p:bldP spid="548" grpId="0"/>
      <p:bldP spid="16" grpId="0" animBg="1"/>
      <p:bldP spid="17" grpId="0" animBg="1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3573" y="123478"/>
            <a:ext cx="14590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71978" y="699542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9622"/>
            <a:ext cx="5322515" cy="327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1395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64" y="361394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509239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9632" y="267494"/>
            <a:ext cx="6624735" cy="4536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4" y="123478"/>
            <a:ext cx="727280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99494" y="2931790"/>
            <a:ext cx="41764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anyone have any questions?</a:t>
            </a:r>
          </a:p>
          <a:p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44" y="902721"/>
            <a:ext cx="3335337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006" y="288255"/>
            <a:ext cx="1651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71702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0" y="4757145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722829" y="3795886"/>
            <a:ext cx="211595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THANH PHU</a:t>
            </a:r>
            <a:br>
              <a:rPr lang="en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Master</a:t>
            </a:r>
            <a:endParaRPr sz="11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3606476" y="3795886"/>
            <a:ext cx="1930178" cy="47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TRUNG HIEU</a:t>
            </a:r>
            <a:br>
              <a:rPr lang="en-US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owner,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  <a:endParaRPr sz="11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012160" y="3795886"/>
            <a:ext cx="243012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DANG NGUYEN BAO HOAI</a:t>
            </a:r>
            <a:br>
              <a:rPr lang="en" sz="1200" b="1" dirty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owner,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38784" y="286745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team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31640" y="1632585"/>
            <a:ext cx="6479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Major: Management Information System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44" y="2282343"/>
            <a:ext cx="1055115" cy="1348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12803"/>
            <a:ext cx="755576" cy="74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996035"/>
            <a:ext cx="792088" cy="77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34" y="2282343"/>
            <a:ext cx="1080120" cy="1348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577D7-1CEC-4290-B91C-758F701336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70" t="12236" r="16624" b="8611"/>
          <a:stretch/>
        </p:blipFill>
        <p:spPr>
          <a:xfrm>
            <a:off x="4082739" y="2282343"/>
            <a:ext cx="1080120" cy="1348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18242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0" y="4757145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99792" y="339501"/>
            <a:ext cx="397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graphicFrame>
        <p:nvGraphicFramePr>
          <p:cNvPr id="23" name="Sơ đồ 2"/>
          <p:cNvGraphicFramePr/>
          <p:nvPr>
            <p:extLst>
              <p:ext uri="{D42A27DB-BD31-4B8C-83A1-F6EECF244321}">
                <p14:modId xmlns:p14="http://schemas.microsoft.com/office/powerpoint/2010/main" val="1675176508"/>
              </p:ext>
            </p:extLst>
          </p:nvPr>
        </p:nvGraphicFramePr>
        <p:xfrm>
          <a:off x="1334000" y="1635646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3905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2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3808" y="339501"/>
            <a:ext cx="38053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INTRODUCTIONS</a:t>
            </a:r>
            <a:endParaRPr lang="vi-VN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6899" y="4083918"/>
            <a:ext cx="4367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social networking applications for people to exchange information, but it is easy to leak information and manage students and announcements with many difficulties.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39230"/>
            <a:ext cx="3114470" cy="2247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4487" y="4083918"/>
            <a:ext cx="3119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context of the complicated COVID-19 pandemic, communication and information exchange between students and schools is very difficult.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BF6B5-A3BC-4166-8BF2-86433DE25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579460"/>
            <a:ext cx="28575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2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626968"/>
            <a:ext cx="2001152" cy="151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37920" y="339500"/>
            <a:ext cx="417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NEED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707654"/>
            <a:ext cx="8100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Private and security from the outside.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Notification about events or policies for students and teachers.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Easy students and teachers can contact together.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Manager in information student and teacher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Manager all forums in the system</a:t>
            </a:r>
          </a:p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Control posting, commenting, and chat.</a:t>
            </a:r>
          </a:p>
          <a:p>
            <a:pPr marL="342900" lvl="0" indent="-342900">
              <a:buFontTx/>
              <a:buChar char="-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and teachers can report a comment or messages toxic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89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97811" y="339500"/>
            <a:ext cx="2456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vi-VN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>
                <a:ln>
                  <a:solidFill>
                    <a:schemeClr val="tx2"/>
                  </a:solidFill>
                </a:ln>
                <a:solidFill>
                  <a:schemeClr val="tx2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779662"/>
            <a:ext cx="5760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Provide a web-based School Connect Application for the whole school that allows students and teachers in that school to chat with each other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Can post articles or events, topics about the school, is a place to exchange and answer questions between students who have been and are studying at the school.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36323"/>
            <a:ext cx="36036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504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1467" y="2067694"/>
            <a:ext cx="297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in System</a:t>
            </a:r>
            <a:endParaRPr lang="vi-VN" sz="32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 idx="2"/>
          </p:nvPr>
        </p:nvSpPr>
        <p:spPr>
          <a:xfrm>
            <a:off x="3712400" y="915566"/>
            <a:ext cx="1827504" cy="369600"/>
          </a:xfrm>
        </p:spPr>
        <p:txBody>
          <a:bodyPr/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 idx="3"/>
          </p:nvPr>
        </p:nvSpPr>
        <p:spPr>
          <a:xfrm>
            <a:off x="3795489" y="3999379"/>
            <a:ext cx="1656184" cy="369600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Teacher, Student</a:t>
            </a:r>
          </a:p>
        </p:txBody>
      </p:sp>
      <p:sp>
        <p:nvSpPr>
          <p:cNvPr id="11" name="Title 10"/>
          <p:cNvSpPr>
            <a:spLocks noGrp="1"/>
          </p:cNvSpPr>
          <p:nvPr>
            <p:ph type="ctrTitle" idx="5"/>
          </p:nvPr>
        </p:nvSpPr>
        <p:spPr>
          <a:xfrm>
            <a:off x="3726052" y="2282869"/>
            <a:ext cx="1800200" cy="369600"/>
          </a:xfrm>
        </p:spPr>
        <p:txBody>
          <a:bodyPr/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5624" y="627534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management and control of all website content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51673" y="1806083"/>
            <a:ext cx="3707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posts and members and delete malicious posts and comments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36096" y="3291830"/>
            <a:ext cx="3707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and interact with people about school issues, join forums that interest them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23928" y="51470"/>
            <a:ext cx="15616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32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7504" y="1661527"/>
            <a:ext cx="25557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79912" y="49287"/>
            <a:ext cx="1781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pc="6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</a:p>
          <a:p>
            <a:pPr algn="ctr"/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99543"/>
            <a:ext cx="7524328" cy="422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" y="25152"/>
            <a:ext cx="3876675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2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nline College Academic Guides by Slidesgo">
  <a:themeElements>
    <a:clrScheme name="Simple Light">
      <a:dk1>
        <a:srgbClr val="000000"/>
      </a:dk1>
      <a:lt1>
        <a:srgbClr val="000000"/>
      </a:lt1>
      <a:dk2>
        <a:srgbClr val="FF4628"/>
      </a:dk2>
      <a:lt2>
        <a:srgbClr val="FFFEFB"/>
      </a:lt2>
      <a:accent1>
        <a:srgbClr val="3990EE"/>
      </a:accent1>
      <a:accent2>
        <a:srgbClr val="83CDDB"/>
      </a:accent2>
      <a:accent3>
        <a:srgbClr val="F8C700"/>
      </a:accent3>
      <a:accent4>
        <a:srgbClr val="FF4628"/>
      </a:accent4>
      <a:accent5>
        <a:srgbClr val="3990EE"/>
      </a:accent5>
      <a:accent6>
        <a:srgbClr val="83CDD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651</Words>
  <Application>Microsoft Office PowerPoint</Application>
  <PresentationFormat>On-screen Show (16:9)</PresentationFormat>
  <Paragraphs>136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Comfortaa</vt:lpstr>
      <vt:lpstr>Open Sans</vt:lpstr>
      <vt:lpstr>Roboto Light</vt:lpstr>
      <vt:lpstr>Roboto</vt:lpstr>
      <vt:lpstr>Passion One</vt:lpstr>
      <vt:lpstr>Arial</vt:lpstr>
      <vt:lpstr>Times New Roman</vt:lpstr>
      <vt:lpstr>Cabin</vt:lpstr>
      <vt:lpstr>Amatic SC</vt:lpstr>
      <vt:lpstr>Krona One</vt:lpstr>
      <vt:lpstr>Kodchasan</vt:lpstr>
      <vt:lpstr>Online College Academic Guides by Slidesgo</vt:lpstr>
      <vt:lpstr>PowerPoint Presentation</vt:lpstr>
      <vt:lpstr>Mr. Nguyen Minh Nhat Email: nhatnm2010@gmail.com  </vt:lpstr>
      <vt:lpstr>NGUYEN THANH PHU Scrum Master</vt:lpstr>
      <vt:lpstr>PowerPoint Presentation</vt:lpstr>
      <vt:lpstr>PowerPoint Presentation</vt:lpstr>
      <vt:lpstr>PowerPoint Presentation</vt:lpstr>
      <vt:lpstr>PowerPoint Presentation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for Homepage User </vt:lpstr>
      <vt:lpstr>UI for Forum User </vt:lpstr>
      <vt:lpstr>UI for Forum Management Admin </vt:lpstr>
      <vt:lpstr>UI for Account Management Admin </vt:lpstr>
      <vt:lpstr>VUEJS</vt:lpstr>
      <vt:lpstr>Management tools</vt:lpstr>
      <vt:lpstr>Process model</vt:lpstr>
      <vt:lpstr>PROJECT PROCESS</vt:lpstr>
      <vt:lpstr>Sprint 1: Burndown Chart</vt:lpstr>
      <vt:lpstr>Sprint 2: Burndown Chart</vt:lpstr>
      <vt:lpstr>Sprint 3: Burndown Chart</vt:lpstr>
      <vt:lpstr>Sprint 4: Burndown Chart</vt:lpstr>
      <vt:lpstr>PowerPoint Presentation</vt:lpstr>
      <vt:lpstr>REFLECTION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Hiếu</cp:lastModifiedBy>
  <cp:revision>57</cp:revision>
  <dcterms:modified xsi:type="dcterms:W3CDTF">2022-01-04T03:51:42Z</dcterms:modified>
</cp:coreProperties>
</file>